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4"/>
  </p:sldMasterIdLst>
  <p:notesMasterIdLst>
    <p:notesMasterId r:id="rId25"/>
  </p:notesMasterIdLst>
  <p:sldIdLst>
    <p:sldId id="442" r:id="rId5"/>
    <p:sldId id="470" r:id="rId6"/>
    <p:sldId id="458" r:id="rId7"/>
    <p:sldId id="460" r:id="rId8"/>
    <p:sldId id="472" r:id="rId9"/>
    <p:sldId id="473" r:id="rId10"/>
    <p:sldId id="462" r:id="rId11"/>
    <p:sldId id="474" r:id="rId12"/>
    <p:sldId id="434" r:id="rId13"/>
    <p:sldId id="463" r:id="rId14"/>
    <p:sldId id="459" r:id="rId15"/>
    <p:sldId id="466" r:id="rId16"/>
    <p:sldId id="467" r:id="rId17"/>
    <p:sldId id="468" r:id="rId18"/>
    <p:sldId id="469" r:id="rId19"/>
    <p:sldId id="282" r:id="rId20"/>
    <p:sldId id="449" r:id="rId21"/>
    <p:sldId id="471" r:id="rId22"/>
    <p:sldId id="454" r:id="rId23"/>
    <p:sldId id="396" r:id="rId2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87C0B36-15C9-7C5F-1DA1-87B854C5F52C}" name="Katherine J. Ross" initials="" userId="S::katherine.ross@everence.com::6bf6e7c5-e4e5-43b5-aa80-b92a893d739b" providerId="AD"/>
  <p188:author id="{86106AB8-CDA2-D2CD-A018-0D6131F8F30C}" name="Abby King" initials="AK" userId="S::Abby.King@everence.com::a5eae45b-b8a7-44e6-a860-0674ceae9a73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4F00"/>
    <a:srgbClr val="F3AE00"/>
    <a:srgbClr val="719500"/>
    <a:srgbClr val="B5B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DAFE648-1654-E2D8-DC8E-0B41500671E4}" v="9" dt="2025-09-19T13:05:51.51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94"/>
  </p:normalViewPr>
  <p:slideViewPr>
    <p:cSldViewPr snapToGrid="0">
      <p:cViewPr varScale="1">
        <p:scale>
          <a:sx n="59" d="100"/>
          <a:sy n="59" d="100"/>
        </p:scale>
        <p:origin x="940" y="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microsoft.com/office/2018/10/relationships/authors" Target="author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viewProps" Target="viewProps.xml"/><Relationship Id="rId30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aroline Greaser" userId="S::caroline.greaser@everence.com::4768c633-ff99-48e7-9544-3ccb1f793b52" providerId="AD" clId="Web-{A6A4C4C4-1D74-F9A1-A712-CC79837489BD}"/>
    <pc:docChg chg="modSld">
      <pc:chgData name="Caroline Greaser" userId="S::caroline.greaser@everence.com::4768c633-ff99-48e7-9544-3ccb1f793b52" providerId="AD" clId="Web-{A6A4C4C4-1D74-F9A1-A712-CC79837489BD}" dt="2025-09-15T17:47:45.543" v="16"/>
      <pc:docMkLst>
        <pc:docMk/>
      </pc:docMkLst>
      <pc:sldChg chg="addSp delSp modSp">
        <pc:chgData name="Caroline Greaser" userId="S::caroline.greaser@everence.com::4768c633-ff99-48e7-9544-3ccb1f793b52" providerId="AD" clId="Web-{A6A4C4C4-1D74-F9A1-A712-CC79837489BD}" dt="2025-09-15T17:47:45.543" v="16"/>
        <pc:sldMkLst>
          <pc:docMk/>
          <pc:sldMk cId="383911405" sldId="282"/>
        </pc:sldMkLst>
        <pc:spChg chg="add mod">
          <ac:chgData name="Caroline Greaser" userId="S::caroline.greaser@everence.com::4768c633-ff99-48e7-9544-3ccb1f793b52" providerId="AD" clId="Web-{A6A4C4C4-1D74-F9A1-A712-CC79837489BD}" dt="2025-09-15T17:47:33.964" v="14" actId="20577"/>
          <ac:spMkLst>
            <pc:docMk/>
            <pc:sldMk cId="383911405" sldId="282"/>
            <ac:spMk id="5" creationId="{B824FAF7-030D-BBC3-227B-4A4B51686BD5}"/>
          </ac:spMkLst>
        </pc:spChg>
      </pc:sldChg>
    </pc:docChg>
  </pc:docChgLst>
  <pc:docChgLst>
    <pc:chgData name="Caroline Greaser" userId="S::caroline.greaser@everence.com::4768c633-ff99-48e7-9544-3ccb1f793b52" providerId="AD" clId="Web-{2B5F9846-996D-7559-B5FA-3CFD54E09B6D}"/>
    <pc:docChg chg="modSld">
      <pc:chgData name="Caroline Greaser" userId="S::caroline.greaser@everence.com::4768c633-ff99-48e7-9544-3ccb1f793b52" providerId="AD" clId="Web-{2B5F9846-996D-7559-B5FA-3CFD54E09B6D}" dt="2025-09-12T13:31:13.497" v="2"/>
      <pc:docMkLst>
        <pc:docMk/>
      </pc:docMkLst>
      <pc:sldChg chg="modSp">
        <pc:chgData name="Caroline Greaser" userId="S::caroline.greaser@everence.com::4768c633-ff99-48e7-9544-3ccb1f793b52" providerId="AD" clId="Web-{2B5F9846-996D-7559-B5FA-3CFD54E09B6D}" dt="2025-09-12T13:31:13.497" v="2"/>
        <pc:sldMkLst>
          <pc:docMk/>
          <pc:sldMk cId="1243061009" sldId="442"/>
        </pc:sldMkLst>
        <pc:spChg chg="mod">
          <ac:chgData name="Caroline Greaser" userId="S::caroline.greaser@everence.com::4768c633-ff99-48e7-9544-3ccb1f793b52" providerId="AD" clId="Web-{2B5F9846-996D-7559-B5FA-3CFD54E09B6D}" dt="2025-09-12T13:31:13.497" v="2"/>
          <ac:spMkLst>
            <pc:docMk/>
            <pc:sldMk cId="1243061009" sldId="442"/>
            <ac:spMk id="2" creationId="{238E0EC0-C8CB-244D-A62D-7441783AF65C}"/>
          </ac:spMkLst>
        </pc:spChg>
      </pc:sldChg>
    </pc:docChg>
  </pc:docChgLst>
  <pc:docChgLst>
    <pc:chgData name="Abby King" userId="S::abby.king@everence.com::a5eae45b-b8a7-44e6-a860-0674ceae9a73" providerId="AD" clId="Web-{B0F129C3-A7E5-E824-A9AD-1294E14E5D68}"/>
    <pc:docChg chg="modSld">
      <pc:chgData name="Abby King" userId="S::abby.king@everence.com::a5eae45b-b8a7-44e6-a860-0674ceae9a73" providerId="AD" clId="Web-{B0F129C3-A7E5-E824-A9AD-1294E14E5D68}" dt="2025-09-12T16:25:46.073" v="2" actId="20577"/>
      <pc:docMkLst>
        <pc:docMk/>
      </pc:docMkLst>
      <pc:sldChg chg="modSp">
        <pc:chgData name="Abby King" userId="S::abby.king@everence.com::a5eae45b-b8a7-44e6-a860-0674ceae9a73" providerId="AD" clId="Web-{B0F129C3-A7E5-E824-A9AD-1294E14E5D68}" dt="2025-09-12T16:25:46.073" v="2" actId="20577"/>
        <pc:sldMkLst>
          <pc:docMk/>
          <pc:sldMk cId="1243061009" sldId="442"/>
        </pc:sldMkLst>
        <pc:spChg chg="mod">
          <ac:chgData name="Abby King" userId="S::abby.king@everence.com::a5eae45b-b8a7-44e6-a860-0674ceae9a73" providerId="AD" clId="Web-{B0F129C3-A7E5-E824-A9AD-1294E14E5D68}" dt="2025-09-12T16:25:46.073" v="2" actId="20577"/>
          <ac:spMkLst>
            <pc:docMk/>
            <pc:sldMk cId="1243061009" sldId="442"/>
            <ac:spMk id="4" creationId="{DDCAFE42-2001-275B-61D7-FCC1C2ED573A}"/>
          </ac:spMkLst>
        </pc:spChg>
      </pc:sldChg>
    </pc:docChg>
  </pc:docChgLst>
  <pc:docChgLst>
    <pc:chgData name="Caroline Greaser" userId="S::caroline.greaser@everence.com::4768c633-ff99-48e7-9544-3ccb1f793b52" providerId="AD" clId="Web-{BC56396A-154E-A8B7-2AA7-53DAEF68E642}"/>
    <pc:docChg chg="modSld">
      <pc:chgData name="Caroline Greaser" userId="S::caroline.greaser@everence.com::4768c633-ff99-48e7-9544-3ccb1f793b52" providerId="AD" clId="Web-{BC56396A-154E-A8B7-2AA7-53DAEF68E642}" dt="2025-09-12T15:59:41.587" v="287" actId="14100"/>
      <pc:docMkLst>
        <pc:docMk/>
      </pc:docMkLst>
      <pc:sldChg chg="addSp delSp modSp mod setBg">
        <pc:chgData name="Caroline Greaser" userId="S::caroline.greaser@everence.com::4768c633-ff99-48e7-9544-3ccb1f793b52" providerId="AD" clId="Web-{BC56396A-154E-A8B7-2AA7-53DAEF68E642}" dt="2025-09-12T15:58:22.115" v="278" actId="20577"/>
        <pc:sldMkLst>
          <pc:docMk/>
          <pc:sldMk cId="383911405" sldId="282"/>
        </pc:sldMkLst>
        <pc:spChg chg="mod">
          <ac:chgData name="Caroline Greaser" userId="S::caroline.greaser@everence.com::4768c633-ff99-48e7-9544-3ccb1f793b52" providerId="AD" clId="Web-{BC56396A-154E-A8B7-2AA7-53DAEF68E642}" dt="2025-09-12T15:58:09.174" v="275" actId="14100"/>
          <ac:spMkLst>
            <pc:docMk/>
            <pc:sldMk cId="383911405" sldId="282"/>
            <ac:spMk id="3" creationId="{867EFA44-D0BC-80B8-4A79-ABBE0511F60E}"/>
          </ac:spMkLst>
        </pc:spChg>
        <pc:picChg chg="add del mod">
          <ac:chgData name="Caroline Greaser" userId="S::caroline.greaser@everence.com::4768c633-ff99-48e7-9544-3ccb1f793b52" providerId="AD" clId="Web-{BC56396A-154E-A8B7-2AA7-53DAEF68E642}" dt="2025-09-12T15:51:06.292" v="194"/>
          <ac:picMkLst>
            <pc:docMk/>
            <pc:sldMk cId="383911405" sldId="282"/>
            <ac:picMk id="62" creationId="{4A4B93B2-0B18-260E-7091-87834120D631}"/>
          </ac:picMkLst>
        </pc:picChg>
      </pc:sldChg>
      <pc:sldChg chg="modSp">
        <pc:chgData name="Caroline Greaser" userId="S::caroline.greaser@everence.com::4768c633-ff99-48e7-9544-3ccb1f793b52" providerId="AD" clId="Web-{BC56396A-154E-A8B7-2AA7-53DAEF68E642}" dt="2025-09-12T15:53:05.371" v="222" actId="20577"/>
        <pc:sldMkLst>
          <pc:docMk/>
          <pc:sldMk cId="0" sldId="396"/>
        </pc:sldMkLst>
        <pc:spChg chg="mod">
          <ac:chgData name="Caroline Greaser" userId="S::caroline.greaser@everence.com::4768c633-ff99-48e7-9544-3ccb1f793b52" providerId="AD" clId="Web-{BC56396A-154E-A8B7-2AA7-53DAEF68E642}" dt="2025-09-12T15:53:05.371" v="222" actId="20577"/>
          <ac:spMkLst>
            <pc:docMk/>
            <pc:sldMk cId="0" sldId="396"/>
            <ac:spMk id="90113" creationId="{819C0EDE-B9A7-4887-931C-689C81801506}"/>
          </ac:spMkLst>
        </pc:spChg>
      </pc:sldChg>
      <pc:sldChg chg="modSp">
        <pc:chgData name="Caroline Greaser" userId="S::caroline.greaser@everence.com::4768c633-ff99-48e7-9544-3ccb1f793b52" providerId="AD" clId="Web-{BC56396A-154E-A8B7-2AA7-53DAEF68E642}" dt="2025-09-12T15:55:41.905" v="256" actId="14100"/>
        <pc:sldMkLst>
          <pc:docMk/>
          <pc:sldMk cId="2133798572" sldId="434"/>
        </pc:sldMkLst>
        <pc:spChg chg="mod">
          <ac:chgData name="Caroline Greaser" userId="S::caroline.greaser@everence.com::4768c633-ff99-48e7-9544-3ccb1f793b52" providerId="AD" clId="Web-{BC56396A-154E-A8B7-2AA7-53DAEF68E642}" dt="2025-09-12T15:47:43.931" v="162" actId="20577"/>
          <ac:spMkLst>
            <pc:docMk/>
            <pc:sldMk cId="2133798572" sldId="434"/>
            <ac:spMk id="2" creationId="{5F2DD154-F007-4D3A-A0D6-3201A705B0C1}"/>
          </ac:spMkLst>
        </pc:spChg>
        <pc:spChg chg="mod">
          <ac:chgData name="Caroline Greaser" userId="S::caroline.greaser@everence.com::4768c633-ff99-48e7-9544-3ccb1f793b52" providerId="AD" clId="Web-{BC56396A-154E-A8B7-2AA7-53DAEF68E642}" dt="2025-09-12T15:55:41.905" v="256" actId="14100"/>
          <ac:spMkLst>
            <pc:docMk/>
            <pc:sldMk cId="2133798572" sldId="434"/>
            <ac:spMk id="3" creationId="{28C6D81C-2889-445E-B680-D5586F02BF96}"/>
          </ac:spMkLst>
        </pc:spChg>
        <pc:picChg chg="mod">
          <ac:chgData name="Caroline Greaser" userId="S::caroline.greaser@everence.com::4768c633-ff99-48e7-9544-3ccb1f793b52" providerId="AD" clId="Web-{BC56396A-154E-A8B7-2AA7-53DAEF68E642}" dt="2025-09-12T15:54:53.077" v="241" actId="1076"/>
          <ac:picMkLst>
            <pc:docMk/>
            <pc:sldMk cId="2133798572" sldId="434"/>
            <ac:picMk id="5" creationId="{0ECA2326-658A-1F47-9375-292A354B4CFF}"/>
          </ac:picMkLst>
        </pc:picChg>
      </pc:sldChg>
      <pc:sldChg chg="addSp delSp modSp">
        <pc:chgData name="Caroline Greaser" userId="S::caroline.greaser@everence.com::4768c633-ff99-48e7-9544-3ccb1f793b52" providerId="AD" clId="Web-{BC56396A-154E-A8B7-2AA7-53DAEF68E642}" dt="2025-09-12T15:45:45.756" v="132" actId="20577"/>
        <pc:sldMkLst>
          <pc:docMk/>
          <pc:sldMk cId="1243061009" sldId="442"/>
        </pc:sldMkLst>
        <pc:spChg chg="mod">
          <ac:chgData name="Caroline Greaser" userId="S::caroline.greaser@everence.com::4768c633-ff99-48e7-9544-3ccb1f793b52" providerId="AD" clId="Web-{BC56396A-154E-A8B7-2AA7-53DAEF68E642}" dt="2025-09-12T15:23:09.474" v="128" actId="1076"/>
          <ac:spMkLst>
            <pc:docMk/>
            <pc:sldMk cId="1243061009" sldId="442"/>
            <ac:spMk id="2" creationId="{238E0EC0-C8CB-244D-A62D-7441783AF65C}"/>
          </ac:spMkLst>
        </pc:spChg>
        <pc:spChg chg="mod">
          <ac:chgData name="Caroline Greaser" userId="S::caroline.greaser@everence.com::4768c633-ff99-48e7-9544-3ccb1f793b52" providerId="AD" clId="Web-{BC56396A-154E-A8B7-2AA7-53DAEF68E642}" dt="2025-09-12T15:23:16.693" v="129" actId="14100"/>
          <ac:spMkLst>
            <pc:docMk/>
            <pc:sldMk cId="1243061009" sldId="442"/>
            <ac:spMk id="3" creationId="{48CE2261-DA28-3446-9C0F-3B0A08CC9125}"/>
          </ac:spMkLst>
        </pc:spChg>
        <pc:spChg chg="mod">
          <ac:chgData name="Caroline Greaser" userId="S::caroline.greaser@everence.com::4768c633-ff99-48e7-9544-3ccb1f793b52" providerId="AD" clId="Web-{BC56396A-154E-A8B7-2AA7-53DAEF68E642}" dt="2025-09-12T15:45:45.756" v="132" actId="20577"/>
          <ac:spMkLst>
            <pc:docMk/>
            <pc:sldMk cId="1243061009" sldId="442"/>
            <ac:spMk id="4" creationId="{DDCAFE42-2001-275B-61D7-FCC1C2ED573A}"/>
          </ac:spMkLst>
        </pc:spChg>
      </pc:sldChg>
      <pc:sldChg chg="modSp">
        <pc:chgData name="Caroline Greaser" userId="S::caroline.greaser@everence.com::4768c633-ff99-48e7-9544-3ccb1f793b52" providerId="AD" clId="Web-{BC56396A-154E-A8B7-2AA7-53DAEF68E642}" dt="2025-09-12T15:59:27.459" v="286" actId="1076"/>
        <pc:sldMkLst>
          <pc:docMk/>
          <pc:sldMk cId="2543424092" sldId="449"/>
        </pc:sldMkLst>
        <pc:spChg chg="mod">
          <ac:chgData name="Caroline Greaser" userId="S::caroline.greaser@everence.com::4768c633-ff99-48e7-9544-3ccb1f793b52" providerId="AD" clId="Web-{BC56396A-154E-A8B7-2AA7-53DAEF68E642}" dt="2025-09-12T15:52:27.277" v="201" actId="20577"/>
          <ac:spMkLst>
            <pc:docMk/>
            <pc:sldMk cId="2543424092" sldId="449"/>
            <ac:spMk id="4" creationId="{3007D5E1-B731-CF59-CA2F-DD3C85FB25E3}"/>
          </ac:spMkLst>
        </pc:spChg>
        <pc:spChg chg="mod">
          <ac:chgData name="Caroline Greaser" userId="S::caroline.greaser@everence.com::4768c633-ff99-48e7-9544-3ccb1f793b52" providerId="AD" clId="Web-{BC56396A-154E-A8B7-2AA7-53DAEF68E642}" dt="2025-09-12T15:52:31.089" v="204" actId="20577"/>
          <ac:spMkLst>
            <pc:docMk/>
            <pc:sldMk cId="2543424092" sldId="449"/>
            <ac:spMk id="7" creationId="{407C0803-E629-C286-E290-A2C5E1529EDF}"/>
          </ac:spMkLst>
        </pc:spChg>
        <pc:spChg chg="mod">
          <ac:chgData name="Caroline Greaser" userId="S::caroline.greaser@everence.com::4768c633-ff99-48e7-9544-3ccb1f793b52" providerId="AD" clId="Web-{BC56396A-154E-A8B7-2AA7-53DAEF68E642}" dt="2025-09-12T15:59:10.565" v="282" actId="1076"/>
          <ac:spMkLst>
            <pc:docMk/>
            <pc:sldMk cId="2543424092" sldId="449"/>
            <ac:spMk id="8" creationId="{12632598-D290-D91F-940B-C105B94D4079}"/>
          </ac:spMkLst>
        </pc:spChg>
        <pc:spChg chg="mod">
          <ac:chgData name="Caroline Greaser" userId="S::caroline.greaser@everence.com::4768c633-ff99-48e7-9544-3ccb1f793b52" providerId="AD" clId="Web-{BC56396A-154E-A8B7-2AA7-53DAEF68E642}" dt="2025-09-12T15:59:18.957" v="284" actId="1076"/>
          <ac:spMkLst>
            <pc:docMk/>
            <pc:sldMk cId="2543424092" sldId="449"/>
            <ac:spMk id="11" creationId="{6F396409-43F9-100C-95E5-5FB258E43BBF}"/>
          </ac:spMkLst>
        </pc:spChg>
        <pc:spChg chg="mod">
          <ac:chgData name="Caroline Greaser" userId="S::caroline.greaser@everence.com::4768c633-ff99-48e7-9544-3ccb1f793b52" providerId="AD" clId="Web-{BC56396A-154E-A8B7-2AA7-53DAEF68E642}" dt="2025-09-12T15:59:27.459" v="286" actId="1076"/>
          <ac:spMkLst>
            <pc:docMk/>
            <pc:sldMk cId="2543424092" sldId="449"/>
            <ac:spMk id="29" creationId="{D8B34464-5E13-CC3F-C879-741EC9766383}"/>
          </ac:spMkLst>
        </pc:spChg>
      </pc:sldChg>
      <pc:sldChg chg="modSp">
        <pc:chgData name="Caroline Greaser" userId="S::caroline.greaser@everence.com::4768c633-ff99-48e7-9544-3ccb1f793b52" providerId="AD" clId="Web-{BC56396A-154E-A8B7-2AA7-53DAEF68E642}" dt="2025-09-12T15:59:41.587" v="287" actId="14100"/>
        <pc:sldMkLst>
          <pc:docMk/>
          <pc:sldMk cId="1650239151" sldId="454"/>
        </pc:sldMkLst>
        <pc:spChg chg="mod">
          <ac:chgData name="Caroline Greaser" userId="S::caroline.greaser@everence.com::4768c633-ff99-48e7-9544-3ccb1f793b52" providerId="AD" clId="Web-{BC56396A-154E-A8B7-2AA7-53DAEF68E642}" dt="2025-09-12T15:52:58.419" v="218" actId="20577"/>
          <ac:spMkLst>
            <pc:docMk/>
            <pc:sldMk cId="1650239151" sldId="454"/>
            <ac:spMk id="2" creationId="{E965772C-EE09-7F43-BE98-FFA75A8EA065}"/>
          </ac:spMkLst>
        </pc:spChg>
        <pc:spChg chg="mod">
          <ac:chgData name="Caroline Greaser" userId="S::caroline.greaser@everence.com::4768c633-ff99-48e7-9544-3ccb1f793b52" providerId="AD" clId="Web-{BC56396A-154E-A8B7-2AA7-53DAEF68E642}" dt="2025-09-12T15:59:41.587" v="287" actId="14100"/>
          <ac:spMkLst>
            <pc:docMk/>
            <pc:sldMk cId="1650239151" sldId="454"/>
            <ac:spMk id="6" creationId="{BC7AABB2-9494-9F6D-0580-906A85A1C467}"/>
          </ac:spMkLst>
        </pc:spChg>
      </pc:sldChg>
      <pc:sldChg chg="modSp">
        <pc:chgData name="Caroline Greaser" userId="S::caroline.greaser@everence.com::4768c633-ff99-48e7-9544-3ccb1f793b52" providerId="AD" clId="Web-{BC56396A-154E-A8B7-2AA7-53DAEF68E642}" dt="2025-09-12T15:57:32.425" v="270" actId="20577"/>
        <pc:sldMkLst>
          <pc:docMk/>
          <pc:sldMk cId="4195742665" sldId="459"/>
        </pc:sldMkLst>
        <pc:spChg chg="mod">
          <ac:chgData name="Caroline Greaser" userId="S::caroline.greaser@everence.com::4768c633-ff99-48e7-9544-3ccb1f793b52" providerId="AD" clId="Web-{BC56396A-154E-A8B7-2AA7-53DAEF68E642}" dt="2025-09-12T15:56:09.266" v="258" actId="20577"/>
          <ac:spMkLst>
            <pc:docMk/>
            <pc:sldMk cId="4195742665" sldId="459"/>
            <ac:spMk id="2" creationId="{4E51C37F-7D39-77D4-2AC1-73D13C7CC9E7}"/>
          </ac:spMkLst>
        </pc:spChg>
        <pc:spChg chg="mod">
          <ac:chgData name="Caroline Greaser" userId="S::caroline.greaser@everence.com::4768c633-ff99-48e7-9544-3ccb1f793b52" providerId="AD" clId="Web-{BC56396A-154E-A8B7-2AA7-53DAEF68E642}" dt="2025-09-12T15:57:32.425" v="270" actId="20577"/>
          <ac:spMkLst>
            <pc:docMk/>
            <pc:sldMk cId="4195742665" sldId="459"/>
            <ac:spMk id="3" creationId="{4C9DA4A3-DAAD-EC41-90C8-B976CD9C3BFC}"/>
          </ac:spMkLst>
        </pc:spChg>
      </pc:sldChg>
      <pc:sldChg chg="modSp">
        <pc:chgData name="Caroline Greaser" userId="S::caroline.greaser@everence.com::4768c633-ff99-48e7-9544-3ccb1f793b52" providerId="AD" clId="Web-{BC56396A-154E-A8B7-2AA7-53DAEF68E642}" dt="2025-09-12T15:46:20.788" v="141" actId="20577"/>
        <pc:sldMkLst>
          <pc:docMk/>
          <pc:sldMk cId="2594255711" sldId="460"/>
        </pc:sldMkLst>
        <pc:spChg chg="mod">
          <ac:chgData name="Caroline Greaser" userId="S::caroline.greaser@everence.com::4768c633-ff99-48e7-9544-3ccb1f793b52" providerId="AD" clId="Web-{BC56396A-154E-A8B7-2AA7-53DAEF68E642}" dt="2025-09-12T15:46:17.038" v="140" actId="20577"/>
          <ac:spMkLst>
            <pc:docMk/>
            <pc:sldMk cId="2594255711" sldId="460"/>
            <ac:spMk id="2" creationId="{B06387DF-C4C5-3ADC-1F77-02337353D5C4}"/>
          </ac:spMkLst>
        </pc:spChg>
        <pc:spChg chg="mod">
          <ac:chgData name="Caroline Greaser" userId="S::caroline.greaser@everence.com::4768c633-ff99-48e7-9544-3ccb1f793b52" providerId="AD" clId="Web-{BC56396A-154E-A8B7-2AA7-53DAEF68E642}" dt="2025-09-12T15:46:20.788" v="141" actId="20577"/>
          <ac:spMkLst>
            <pc:docMk/>
            <pc:sldMk cId="2594255711" sldId="460"/>
            <ac:spMk id="3" creationId="{AFCB784E-24D6-10AC-C0F7-98C2653F834B}"/>
          </ac:spMkLst>
        </pc:spChg>
      </pc:sldChg>
      <pc:sldChg chg="modSp">
        <pc:chgData name="Caroline Greaser" userId="S::caroline.greaser@everence.com::4768c633-ff99-48e7-9544-3ccb1f793b52" providerId="AD" clId="Web-{BC56396A-154E-A8B7-2AA7-53DAEF68E642}" dt="2025-09-12T15:47:24.821" v="158" actId="20577"/>
        <pc:sldMkLst>
          <pc:docMk/>
          <pc:sldMk cId="2265775623" sldId="462"/>
        </pc:sldMkLst>
        <pc:spChg chg="mod">
          <ac:chgData name="Caroline Greaser" userId="S::caroline.greaser@everence.com::4768c633-ff99-48e7-9544-3ccb1f793b52" providerId="AD" clId="Web-{BC56396A-154E-A8B7-2AA7-53DAEF68E642}" dt="2025-09-12T15:47:21.633" v="157" actId="20577"/>
          <ac:spMkLst>
            <pc:docMk/>
            <pc:sldMk cId="2265775623" sldId="462"/>
            <ac:spMk id="2" creationId="{07C88903-FC60-3011-FB17-6954E09BEF18}"/>
          </ac:spMkLst>
        </pc:spChg>
        <pc:spChg chg="mod">
          <ac:chgData name="Caroline Greaser" userId="S::caroline.greaser@everence.com::4768c633-ff99-48e7-9544-3ccb1f793b52" providerId="AD" clId="Web-{BC56396A-154E-A8B7-2AA7-53DAEF68E642}" dt="2025-09-12T15:47:24.821" v="158" actId="20577"/>
          <ac:spMkLst>
            <pc:docMk/>
            <pc:sldMk cId="2265775623" sldId="462"/>
            <ac:spMk id="3" creationId="{B9C65C19-EFCC-C70A-F128-BAB530648630}"/>
          </ac:spMkLst>
        </pc:spChg>
      </pc:sldChg>
      <pc:sldChg chg="modSp">
        <pc:chgData name="Caroline Greaser" userId="S::caroline.greaser@everence.com::4768c633-ff99-48e7-9544-3ccb1f793b52" providerId="AD" clId="Web-{BC56396A-154E-A8B7-2AA7-53DAEF68E642}" dt="2025-09-12T15:48:00.071" v="168" actId="20577"/>
        <pc:sldMkLst>
          <pc:docMk/>
          <pc:sldMk cId="1892931240" sldId="463"/>
        </pc:sldMkLst>
        <pc:spChg chg="mod">
          <ac:chgData name="Caroline Greaser" userId="S::caroline.greaser@everence.com::4768c633-ff99-48e7-9544-3ccb1f793b52" providerId="AD" clId="Web-{BC56396A-154E-A8B7-2AA7-53DAEF68E642}" dt="2025-09-12T15:47:52.384" v="165" actId="20577"/>
          <ac:spMkLst>
            <pc:docMk/>
            <pc:sldMk cId="1892931240" sldId="463"/>
            <ac:spMk id="2" creationId="{6B15ADB5-3764-E5CE-D57D-FAFDE032B7BC}"/>
          </ac:spMkLst>
        </pc:spChg>
        <pc:spChg chg="mod">
          <ac:chgData name="Caroline Greaser" userId="S::caroline.greaser@everence.com::4768c633-ff99-48e7-9544-3ccb1f793b52" providerId="AD" clId="Web-{BC56396A-154E-A8B7-2AA7-53DAEF68E642}" dt="2025-09-12T15:48:00.071" v="168" actId="20577"/>
          <ac:spMkLst>
            <pc:docMk/>
            <pc:sldMk cId="1892931240" sldId="463"/>
            <ac:spMk id="3" creationId="{942EFCC4-0673-1E41-A724-C4F5734B0524}"/>
          </ac:spMkLst>
        </pc:spChg>
      </pc:sldChg>
      <pc:sldChg chg="modSp">
        <pc:chgData name="Caroline Greaser" userId="S::caroline.greaser@everence.com::4768c633-ff99-48e7-9544-3ccb1f793b52" providerId="AD" clId="Web-{BC56396A-154E-A8B7-2AA7-53DAEF68E642}" dt="2025-09-12T15:56:20.577" v="260" actId="20577"/>
        <pc:sldMkLst>
          <pc:docMk/>
          <pc:sldMk cId="4153106521" sldId="466"/>
        </pc:sldMkLst>
        <pc:spChg chg="mod">
          <ac:chgData name="Caroline Greaser" userId="S::caroline.greaser@everence.com::4768c633-ff99-48e7-9544-3ccb1f793b52" providerId="AD" clId="Web-{BC56396A-154E-A8B7-2AA7-53DAEF68E642}" dt="2025-09-12T15:56:20.577" v="260" actId="20577"/>
          <ac:spMkLst>
            <pc:docMk/>
            <pc:sldMk cId="4153106521" sldId="466"/>
            <ac:spMk id="2" creationId="{EBE3BBD9-C781-0C83-56E8-CE8BAF1D81EF}"/>
          </ac:spMkLst>
        </pc:spChg>
        <pc:spChg chg="mod">
          <ac:chgData name="Caroline Greaser" userId="S::caroline.greaser@everence.com::4768c633-ff99-48e7-9544-3ccb1f793b52" providerId="AD" clId="Web-{BC56396A-154E-A8B7-2AA7-53DAEF68E642}" dt="2025-09-12T15:48:18.587" v="173" actId="20577"/>
          <ac:spMkLst>
            <pc:docMk/>
            <pc:sldMk cId="4153106521" sldId="466"/>
            <ac:spMk id="3" creationId="{D716692A-F3A1-6C4F-8DF8-5BBEC2EE3CEC}"/>
          </ac:spMkLst>
        </pc:spChg>
      </pc:sldChg>
      <pc:sldChg chg="modSp">
        <pc:chgData name="Caroline Greaser" userId="S::caroline.greaser@everence.com::4768c633-ff99-48e7-9544-3ccb1f793b52" providerId="AD" clId="Web-{BC56396A-154E-A8B7-2AA7-53DAEF68E642}" dt="2025-09-12T15:56:32.312" v="262" actId="20577"/>
        <pc:sldMkLst>
          <pc:docMk/>
          <pc:sldMk cId="1514062506" sldId="467"/>
        </pc:sldMkLst>
        <pc:spChg chg="mod">
          <ac:chgData name="Caroline Greaser" userId="S::caroline.greaser@everence.com::4768c633-ff99-48e7-9544-3ccb1f793b52" providerId="AD" clId="Web-{BC56396A-154E-A8B7-2AA7-53DAEF68E642}" dt="2025-09-12T15:56:32.312" v="262" actId="20577"/>
          <ac:spMkLst>
            <pc:docMk/>
            <pc:sldMk cId="1514062506" sldId="467"/>
            <ac:spMk id="2" creationId="{33B217C5-7CF3-A360-E116-0B024A55CACF}"/>
          </ac:spMkLst>
        </pc:spChg>
        <pc:spChg chg="mod">
          <ac:chgData name="Caroline Greaser" userId="S::caroline.greaser@everence.com::4768c633-ff99-48e7-9544-3ccb1f793b52" providerId="AD" clId="Web-{BC56396A-154E-A8B7-2AA7-53DAEF68E642}" dt="2025-09-12T15:48:25.681" v="175" actId="20577"/>
          <ac:spMkLst>
            <pc:docMk/>
            <pc:sldMk cId="1514062506" sldId="467"/>
            <ac:spMk id="3" creationId="{006549FA-FCE6-F4B0-1739-42BF941B338E}"/>
          </ac:spMkLst>
        </pc:spChg>
      </pc:sldChg>
      <pc:sldChg chg="modSp">
        <pc:chgData name="Caroline Greaser" userId="S::caroline.greaser@everence.com::4768c633-ff99-48e7-9544-3ccb1f793b52" providerId="AD" clId="Web-{BC56396A-154E-A8B7-2AA7-53DAEF68E642}" dt="2025-09-12T15:57:46.025" v="271" actId="20577"/>
        <pc:sldMkLst>
          <pc:docMk/>
          <pc:sldMk cId="640087669" sldId="468"/>
        </pc:sldMkLst>
        <pc:spChg chg="mod">
          <ac:chgData name="Caroline Greaser" userId="S::caroline.greaser@everence.com::4768c633-ff99-48e7-9544-3ccb1f793b52" providerId="AD" clId="Web-{BC56396A-154E-A8B7-2AA7-53DAEF68E642}" dt="2025-09-12T15:56:44.999" v="264" actId="20577"/>
          <ac:spMkLst>
            <pc:docMk/>
            <pc:sldMk cId="640087669" sldId="468"/>
            <ac:spMk id="2" creationId="{A545FAE9-4841-BAD2-FA68-46A96A661AB8}"/>
          </ac:spMkLst>
        </pc:spChg>
        <pc:spChg chg="mod">
          <ac:chgData name="Caroline Greaser" userId="S::caroline.greaser@everence.com::4768c633-ff99-48e7-9544-3ccb1f793b52" providerId="AD" clId="Web-{BC56396A-154E-A8B7-2AA7-53DAEF68E642}" dt="2025-09-12T15:57:46.025" v="271" actId="20577"/>
          <ac:spMkLst>
            <pc:docMk/>
            <pc:sldMk cId="640087669" sldId="468"/>
            <ac:spMk id="3" creationId="{00650927-33A7-53B7-65DB-305419532C81}"/>
          </ac:spMkLst>
        </pc:spChg>
      </pc:sldChg>
      <pc:sldChg chg="modSp">
        <pc:chgData name="Caroline Greaser" userId="S::caroline.greaser@everence.com::4768c633-ff99-48e7-9544-3ccb1f793b52" providerId="AD" clId="Web-{BC56396A-154E-A8B7-2AA7-53DAEF68E642}" dt="2025-09-12T15:58:04.563" v="274" actId="20577"/>
        <pc:sldMkLst>
          <pc:docMk/>
          <pc:sldMk cId="2703870106" sldId="469"/>
        </pc:sldMkLst>
        <pc:spChg chg="mod">
          <ac:chgData name="Caroline Greaser" userId="S::caroline.greaser@everence.com::4768c633-ff99-48e7-9544-3ccb1f793b52" providerId="AD" clId="Web-{BC56396A-154E-A8B7-2AA7-53DAEF68E642}" dt="2025-09-12T15:56:57.281" v="266" actId="20577"/>
          <ac:spMkLst>
            <pc:docMk/>
            <pc:sldMk cId="2703870106" sldId="469"/>
            <ac:spMk id="2" creationId="{92F84C7F-9791-09B5-8968-DA09DC0DE7F3}"/>
          </ac:spMkLst>
        </pc:spChg>
        <pc:spChg chg="mod">
          <ac:chgData name="Caroline Greaser" userId="S::caroline.greaser@everence.com::4768c633-ff99-48e7-9544-3ccb1f793b52" providerId="AD" clId="Web-{BC56396A-154E-A8B7-2AA7-53DAEF68E642}" dt="2025-09-12T15:58:04.563" v="274" actId="20577"/>
          <ac:spMkLst>
            <pc:docMk/>
            <pc:sldMk cId="2703870106" sldId="469"/>
            <ac:spMk id="3" creationId="{9B4D7983-1209-7DC8-71F3-8A9A1EC5DE6A}"/>
          </ac:spMkLst>
        </pc:spChg>
      </pc:sldChg>
      <pc:sldChg chg="modSp">
        <pc:chgData name="Caroline Greaser" userId="S::caroline.greaser@everence.com::4768c633-ff99-48e7-9544-3ccb1f793b52" providerId="AD" clId="Web-{BC56396A-154E-A8B7-2AA7-53DAEF68E642}" dt="2025-09-12T15:46:06.491" v="139" actId="20577"/>
        <pc:sldMkLst>
          <pc:docMk/>
          <pc:sldMk cId="4074529101" sldId="470"/>
        </pc:sldMkLst>
        <pc:spChg chg="mod">
          <ac:chgData name="Caroline Greaser" userId="S::caroline.greaser@everence.com::4768c633-ff99-48e7-9544-3ccb1f793b52" providerId="AD" clId="Web-{BC56396A-154E-A8B7-2AA7-53DAEF68E642}" dt="2025-09-12T15:46:01.319" v="136" actId="20577"/>
          <ac:spMkLst>
            <pc:docMk/>
            <pc:sldMk cId="4074529101" sldId="470"/>
            <ac:spMk id="3" creationId="{2366B323-A036-785A-D827-335727507AE4}"/>
          </ac:spMkLst>
        </pc:spChg>
        <pc:spChg chg="mod">
          <ac:chgData name="Caroline Greaser" userId="S::caroline.greaser@everence.com::4768c633-ff99-48e7-9544-3ccb1f793b52" providerId="AD" clId="Web-{BC56396A-154E-A8B7-2AA7-53DAEF68E642}" dt="2025-09-12T15:46:06.491" v="139" actId="20577"/>
          <ac:spMkLst>
            <pc:docMk/>
            <pc:sldMk cId="4074529101" sldId="470"/>
            <ac:spMk id="4" creationId="{44D6044D-C541-354E-496A-50EAC085129A}"/>
          </ac:spMkLst>
        </pc:spChg>
        <pc:spChg chg="mod">
          <ac:chgData name="Caroline Greaser" userId="S::caroline.greaser@everence.com::4768c633-ff99-48e7-9544-3ccb1f793b52" providerId="AD" clId="Web-{BC56396A-154E-A8B7-2AA7-53DAEF68E642}" dt="2025-09-12T15:45:54.366" v="134" actId="20577"/>
          <ac:spMkLst>
            <pc:docMk/>
            <pc:sldMk cId="4074529101" sldId="470"/>
            <ac:spMk id="12" creationId="{7AC9DB2F-9D08-15A0-3CF3-689C4CFF6733}"/>
          </ac:spMkLst>
        </pc:spChg>
      </pc:sldChg>
      <pc:sldChg chg="modSp">
        <pc:chgData name="Caroline Greaser" userId="S::caroline.greaser@everence.com::4768c633-ff99-48e7-9544-3ccb1f793b52" providerId="AD" clId="Web-{BC56396A-154E-A8B7-2AA7-53DAEF68E642}" dt="2025-09-12T15:52:52.824" v="217" actId="20577"/>
        <pc:sldMkLst>
          <pc:docMk/>
          <pc:sldMk cId="1114700655" sldId="471"/>
        </pc:sldMkLst>
        <pc:spChg chg="mod">
          <ac:chgData name="Caroline Greaser" userId="S::caroline.greaser@everence.com::4768c633-ff99-48e7-9544-3ccb1f793b52" providerId="AD" clId="Web-{BC56396A-154E-A8B7-2AA7-53DAEF68E642}" dt="2025-09-12T15:52:50.652" v="215" actId="20577"/>
          <ac:spMkLst>
            <pc:docMk/>
            <pc:sldMk cId="1114700655" sldId="471"/>
            <ac:spMk id="2" creationId="{2233C29A-D6AF-F2BA-9CCB-5D43D6B82854}"/>
          </ac:spMkLst>
        </pc:spChg>
        <pc:spChg chg="mod">
          <ac:chgData name="Caroline Greaser" userId="S::caroline.greaser@everence.com::4768c633-ff99-48e7-9544-3ccb1f793b52" providerId="AD" clId="Web-{BC56396A-154E-A8B7-2AA7-53DAEF68E642}" dt="2025-09-12T15:52:52.824" v="217" actId="20577"/>
          <ac:spMkLst>
            <pc:docMk/>
            <pc:sldMk cId="1114700655" sldId="471"/>
            <ac:spMk id="3" creationId="{6DD4E828-3B72-BBEA-32A0-9C69296B5D70}"/>
          </ac:spMkLst>
        </pc:spChg>
      </pc:sldChg>
      <pc:sldChg chg="modSp">
        <pc:chgData name="Caroline Greaser" userId="S::caroline.greaser@everence.com::4768c633-ff99-48e7-9544-3ccb1f793b52" providerId="AD" clId="Web-{BC56396A-154E-A8B7-2AA7-53DAEF68E642}" dt="2025-09-12T15:53:47.794" v="225" actId="20577"/>
        <pc:sldMkLst>
          <pc:docMk/>
          <pc:sldMk cId="1377313755" sldId="472"/>
        </pc:sldMkLst>
        <pc:spChg chg="mod">
          <ac:chgData name="Caroline Greaser" userId="S::caroline.greaser@everence.com::4768c633-ff99-48e7-9544-3ccb1f793b52" providerId="AD" clId="Web-{BC56396A-154E-A8B7-2AA7-53DAEF68E642}" dt="2025-09-12T15:46:26.648" v="142" actId="20577"/>
          <ac:spMkLst>
            <pc:docMk/>
            <pc:sldMk cId="1377313755" sldId="472"/>
            <ac:spMk id="2" creationId="{3B0726ED-E393-3B17-F894-29A44C5D06FD}"/>
          </ac:spMkLst>
        </pc:spChg>
        <pc:spChg chg="mod">
          <ac:chgData name="Caroline Greaser" userId="S::caroline.greaser@everence.com::4768c633-ff99-48e7-9544-3ccb1f793b52" providerId="AD" clId="Web-{BC56396A-154E-A8B7-2AA7-53DAEF68E642}" dt="2025-09-12T15:53:47.794" v="225" actId="20577"/>
          <ac:spMkLst>
            <pc:docMk/>
            <pc:sldMk cId="1377313755" sldId="472"/>
            <ac:spMk id="3" creationId="{2FFCFBEA-813B-C72F-8B0A-6D62162663E6}"/>
          </ac:spMkLst>
        </pc:spChg>
      </pc:sldChg>
      <pc:sldChg chg="delSp modSp">
        <pc:chgData name="Caroline Greaser" userId="S::caroline.greaser@everence.com::4768c633-ff99-48e7-9544-3ccb1f793b52" providerId="AD" clId="Web-{BC56396A-154E-A8B7-2AA7-53DAEF68E642}" dt="2025-09-12T15:53:54.028" v="227" actId="20577"/>
        <pc:sldMkLst>
          <pc:docMk/>
          <pc:sldMk cId="1327129982" sldId="473"/>
        </pc:sldMkLst>
        <pc:spChg chg="mod">
          <ac:chgData name="Caroline Greaser" userId="S::caroline.greaser@everence.com::4768c633-ff99-48e7-9544-3ccb1f793b52" providerId="AD" clId="Web-{BC56396A-154E-A8B7-2AA7-53DAEF68E642}" dt="2025-09-12T15:47:14.633" v="156" actId="20577"/>
          <ac:spMkLst>
            <pc:docMk/>
            <pc:sldMk cId="1327129982" sldId="473"/>
            <ac:spMk id="2" creationId="{4FBE105B-7FAD-3283-9C98-7C8CD63417CF}"/>
          </ac:spMkLst>
        </pc:spChg>
        <pc:spChg chg="mod">
          <ac:chgData name="Caroline Greaser" userId="S::caroline.greaser@everence.com::4768c633-ff99-48e7-9544-3ccb1f793b52" providerId="AD" clId="Web-{BC56396A-154E-A8B7-2AA7-53DAEF68E642}" dt="2025-09-12T15:53:54.028" v="227" actId="20577"/>
          <ac:spMkLst>
            <pc:docMk/>
            <pc:sldMk cId="1327129982" sldId="473"/>
            <ac:spMk id="5" creationId="{63BCF3C5-54A7-E014-87D4-CB0B6CBAD683}"/>
          </ac:spMkLst>
        </pc:spChg>
      </pc:sldChg>
      <pc:sldChg chg="modSp">
        <pc:chgData name="Caroline Greaser" userId="S::caroline.greaser@everence.com::4768c633-ff99-48e7-9544-3ccb1f793b52" providerId="AD" clId="Web-{BC56396A-154E-A8B7-2AA7-53DAEF68E642}" dt="2025-09-12T15:57:19.078" v="269" actId="14100"/>
        <pc:sldMkLst>
          <pc:docMk/>
          <pc:sldMk cId="3154053386" sldId="474"/>
        </pc:sldMkLst>
        <pc:spChg chg="mod">
          <ac:chgData name="Caroline Greaser" userId="S::caroline.greaser@everence.com::4768c633-ff99-48e7-9544-3ccb1f793b52" providerId="AD" clId="Web-{BC56396A-154E-A8B7-2AA7-53DAEF68E642}" dt="2025-09-12T15:47:33.337" v="159" actId="20577"/>
          <ac:spMkLst>
            <pc:docMk/>
            <pc:sldMk cId="3154053386" sldId="474"/>
            <ac:spMk id="2" creationId="{B6EFDB2E-7BE8-3FB2-88B3-31C2BAB0C3EF}"/>
          </ac:spMkLst>
        </pc:spChg>
        <pc:spChg chg="mod">
          <ac:chgData name="Caroline Greaser" userId="S::caroline.greaser@everence.com::4768c633-ff99-48e7-9544-3ccb1f793b52" providerId="AD" clId="Web-{BC56396A-154E-A8B7-2AA7-53DAEF68E642}" dt="2025-09-12T15:57:19.078" v="269" actId="14100"/>
          <ac:spMkLst>
            <pc:docMk/>
            <pc:sldMk cId="3154053386" sldId="474"/>
            <ac:spMk id="3" creationId="{BE88451D-C04E-2206-3C45-213BBFF8B1F4}"/>
          </ac:spMkLst>
        </pc:spChg>
      </pc:sldChg>
    </pc:docChg>
  </pc:docChgLst>
  <pc:docChgLst>
    <pc:chgData name="Abby King" userId="S::abby.king@everence.com::a5eae45b-b8a7-44e6-a860-0674ceae9a73" providerId="AD" clId="Web-{2DAA27DD-ED33-3195-74B1-226D47F29E75}"/>
    <pc:docChg chg="modSld">
      <pc:chgData name="Abby King" userId="S::abby.king@everence.com::a5eae45b-b8a7-44e6-a860-0674ceae9a73" providerId="AD" clId="Web-{2DAA27DD-ED33-3195-74B1-226D47F29E75}" dt="2025-09-15T18:29:41.016" v="3" actId="20577"/>
      <pc:docMkLst>
        <pc:docMk/>
      </pc:docMkLst>
      <pc:sldChg chg="modSp">
        <pc:chgData name="Abby King" userId="S::abby.king@everence.com::a5eae45b-b8a7-44e6-a860-0674ceae9a73" providerId="AD" clId="Web-{2DAA27DD-ED33-3195-74B1-226D47F29E75}" dt="2025-09-15T18:29:41.016" v="3" actId="20577"/>
        <pc:sldMkLst>
          <pc:docMk/>
          <pc:sldMk cId="2133798572" sldId="434"/>
        </pc:sldMkLst>
        <pc:spChg chg="mod">
          <ac:chgData name="Abby King" userId="S::abby.king@everence.com::a5eae45b-b8a7-44e6-a860-0674ceae9a73" providerId="AD" clId="Web-{2DAA27DD-ED33-3195-74B1-226D47F29E75}" dt="2025-09-15T18:29:41.016" v="3" actId="20577"/>
          <ac:spMkLst>
            <pc:docMk/>
            <pc:sldMk cId="2133798572" sldId="434"/>
            <ac:spMk id="2" creationId="{5F2DD154-F007-4D3A-A0D6-3201A705B0C1}"/>
          </ac:spMkLst>
        </pc:spChg>
      </pc:sldChg>
      <pc:sldChg chg="modSp">
        <pc:chgData name="Abby King" userId="S::abby.king@everence.com::a5eae45b-b8a7-44e6-a860-0674ceae9a73" providerId="AD" clId="Web-{2DAA27DD-ED33-3195-74B1-226D47F29E75}" dt="2025-09-15T18:29:00.625" v="0" actId="20577"/>
        <pc:sldMkLst>
          <pc:docMk/>
          <pc:sldMk cId="1243061009" sldId="442"/>
        </pc:sldMkLst>
        <pc:spChg chg="mod">
          <ac:chgData name="Abby King" userId="S::abby.king@everence.com::a5eae45b-b8a7-44e6-a860-0674ceae9a73" providerId="AD" clId="Web-{2DAA27DD-ED33-3195-74B1-226D47F29E75}" dt="2025-09-15T18:29:00.625" v="0" actId="20577"/>
          <ac:spMkLst>
            <pc:docMk/>
            <pc:sldMk cId="1243061009" sldId="442"/>
            <ac:spMk id="3" creationId="{48CE2261-DA28-3446-9C0F-3B0A08CC9125}"/>
          </ac:spMkLst>
        </pc:spChg>
      </pc:sldChg>
    </pc:docChg>
  </pc:docChgLst>
  <pc:docChgLst>
    <pc:chgData name="Dave Warren" userId="ca745597-e982-4449-bccf-7299c0483dd1" providerId="ADAL" clId="{F051C145-3DF6-4E0E-8441-9EDE8EFA7B03}"/>
    <pc:docChg chg="modSld">
      <pc:chgData name="Dave Warren" userId="ca745597-e982-4449-bccf-7299c0483dd1" providerId="ADAL" clId="{F051C145-3DF6-4E0E-8441-9EDE8EFA7B03}" dt="2025-09-11T15:20:19.104" v="72" actId="20577"/>
      <pc:docMkLst>
        <pc:docMk/>
      </pc:docMkLst>
      <pc:sldChg chg="modSp mod">
        <pc:chgData name="Dave Warren" userId="ca745597-e982-4449-bccf-7299c0483dd1" providerId="ADAL" clId="{F051C145-3DF6-4E0E-8441-9EDE8EFA7B03}" dt="2025-09-11T15:20:19.104" v="72" actId="20577"/>
        <pc:sldMkLst>
          <pc:docMk/>
          <pc:sldMk cId="4074529101" sldId="470"/>
        </pc:sldMkLst>
        <pc:spChg chg="mod">
          <ac:chgData name="Dave Warren" userId="ca745597-e982-4449-bccf-7299c0483dd1" providerId="ADAL" clId="{F051C145-3DF6-4E0E-8441-9EDE8EFA7B03}" dt="2025-09-11T15:20:19.104" v="72" actId="20577"/>
          <ac:spMkLst>
            <pc:docMk/>
            <pc:sldMk cId="4074529101" sldId="470"/>
            <ac:spMk id="4" creationId="{44D6044D-C541-354E-496A-50EAC085129A}"/>
          </ac:spMkLst>
        </pc:spChg>
      </pc:sldChg>
    </pc:docChg>
  </pc:docChgLst>
  <pc:docChgLst>
    <pc:chgData name="Abby King" userId="S::abby.king@everence.com::a5eae45b-b8a7-44e6-a860-0674ceae9a73" providerId="AD" clId="Web-{0D895281-A4E6-EE1C-DF05-3E09525296FC}"/>
    <pc:docChg chg="modSld">
      <pc:chgData name="Abby King" userId="S::abby.king@everence.com::a5eae45b-b8a7-44e6-a860-0674ceae9a73" providerId="AD" clId="Web-{0D895281-A4E6-EE1C-DF05-3E09525296FC}" dt="2025-09-12T18:42:27.376" v="74" actId="20577"/>
      <pc:docMkLst>
        <pc:docMk/>
      </pc:docMkLst>
      <pc:sldChg chg="modSp">
        <pc:chgData name="Abby King" userId="S::abby.king@everence.com::a5eae45b-b8a7-44e6-a860-0674ceae9a73" providerId="AD" clId="Web-{0D895281-A4E6-EE1C-DF05-3E09525296FC}" dt="2025-09-12T18:38:28.453" v="58" actId="20577"/>
        <pc:sldMkLst>
          <pc:docMk/>
          <pc:sldMk cId="383911405" sldId="282"/>
        </pc:sldMkLst>
        <pc:spChg chg="mod">
          <ac:chgData name="Abby King" userId="S::abby.king@everence.com::a5eae45b-b8a7-44e6-a860-0674ceae9a73" providerId="AD" clId="Web-{0D895281-A4E6-EE1C-DF05-3E09525296FC}" dt="2025-09-12T18:38:28.453" v="58" actId="20577"/>
          <ac:spMkLst>
            <pc:docMk/>
            <pc:sldMk cId="383911405" sldId="282"/>
            <ac:spMk id="3" creationId="{867EFA44-D0BC-80B8-4A79-ABBE0511F60E}"/>
          </ac:spMkLst>
        </pc:spChg>
      </pc:sldChg>
      <pc:sldChg chg="modSp">
        <pc:chgData name="Abby King" userId="S::abby.king@everence.com::a5eae45b-b8a7-44e6-a860-0674ceae9a73" providerId="AD" clId="Web-{0D895281-A4E6-EE1C-DF05-3E09525296FC}" dt="2025-09-12T18:35:00.795" v="31" actId="20577"/>
        <pc:sldMkLst>
          <pc:docMk/>
          <pc:sldMk cId="2133798572" sldId="434"/>
        </pc:sldMkLst>
        <pc:spChg chg="mod">
          <ac:chgData name="Abby King" userId="S::abby.king@everence.com::a5eae45b-b8a7-44e6-a860-0674ceae9a73" providerId="AD" clId="Web-{0D895281-A4E6-EE1C-DF05-3E09525296FC}" dt="2025-09-12T18:35:00.795" v="31" actId="20577"/>
          <ac:spMkLst>
            <pc:docMk/>
            <pc:sldMk cId="2133798572" sldId="434"/>
            <ac:spMk id="3" creationId="{28C6D81C-2889-445E-B680-D5586F02BF96}"/>
          </ac:spMkLst>
        </pc:spChg>
      </pc:sldChg>
      <pc:sldChg chg="modSp">
        <pc:chgData name="Abby King" userId="S::abby.king@everence.com::a5eae45b-b8a7-44e6-a860-0674ceae9a73" providerId="AD" clId="Web-{0D895281-A4E6-EE1C-DF05-3E09525296FC}" dt="2025-09-12T18:31:42.512" v="0" actId="20577"/>
        <pc:sldMkLst>
          <pc:docMk/>
          <pc:sldMk cId="1243061009" sldId="442"/>
        </pc:sldMkLst>
        <pc:spChg chg="mod">
          <ac:chgData name="Abby King" userId="S::abby.king@everence.com::a5eae45b-b8a7-44e6-a860-0674ceae9a73" providerId="AD" clId="Web-{0D895281-A4E6-EE1C-DF05-3E09525296FC}" dt="2025-09-12T18:31:42.512" v="0" actId="20577"/>
          <ac:spMkLst>
            <pc:docMk/>
            <pc:sldMk cId="1243061009" sldId="442"/>
            <ac:spMk id="2" creationId="{238E0EC0-C8CB-244D-A62D-7441783AF65C}"/>
          </ac:spMkLst>
        </pc:spChg>
      </pc:sldChg>
      <pc:sldChg chg="modSp">
        <pc:chgData name="Abby King" userId="S::abby.king@everence.com::a5eae45b-b8a7-44e6-a860-0674ceae9a73" providerId="AD" clId="Web-{0D895281-A4E6-EE1C-DF05-3E09525296FC}" dt="2025-09-12T18:38:33.750" v="59" actId="20577"/>
        <pc:sldMkLst>
          <pc:docMk/>
          <pc:sldMk cId="2543424092" sldId="449"/>
        </pc:sldMkLst>
        <pc:spChg chg="mod">
          <ac:chgData name="Abby King" userId="S::abby.king@everence.com::a5eae45b-b8a7-44e6-a860-0674ceae9a73" providerId="AD" clId="Web-{0D895281-A4E6-EE1C-DF05-3E09525296FC}" dt="2025-09-12T18:38:33.750" v="59" actId="20577"/>
          <ac:spMkLst>
            <pc:docMk/>
            <pc:sldMk cId="2543424092" sldId="449"/>
            <ac:spMk id="7" creationId="{407C0803-E629-C286-E290-A2C5E1529EDF}"/>
          </ac:spMkLst>
        </pc:spChg>
      </pc:sldChg>
      <pc:sldChg chg="modSp">
        <pc:chgData name="Abby King" userId="S::abby.king@everence.com::a5eae45b-b8a7-44e6-a860-0674ceae9a73" providerId="AD" clId="Web-{0D895281-A4E6-EE1C-DF05-3E09525296FC}" dt="2025-09-12T18:35:47.436" v="37" actId="20577"/>
        <pc:sldMkLst>
          <pc:docMk/>
          <pc:sldMk cId="4195742665" sldId="459"/>
        </pc:sldMkLst>
        <pc:spChg chg="mod">
          <ac:chgData name="Abby King" userId="S::abby.king@everence.com::a5eae45b-b8a7-44e6-a860-0674ceae9a73" providerId="AD" clId="Web-{0D895281-A4E6-EE1C-DF05-3E09525296FC}" dt="2025-09-12T18:35:47.436" v="37" actId="20577"/>
          <ac:spMkLst>
            <pc:docMk/>
            <pc:sldMk cId="4195742665" sldId="459"/>
            <ac:spMk id="3" creationId="{4C9DA4A3-DAAD-EC41-90C8-B976CD9C3BFC}"/>
          </ac:spMkLst>
        </pc:spChg>
      </pc:sldChg>
      <pc:sldChg chg="modSp">
        <pc:chgData name="Abby King" userId="S::abby.king@everence.com::a5eae45b-b8a7-44e6-a860-0674ceae9a73" providerId="AD" clId="Web-{0D895281-A4E6-EE1C-DF05-3E09525296FC}" dt="2025-09-12T18:41:56.547" v="68" actId="20577"/>
        <pc:sldMkLst>
          <pc:docMk/>
          <pc:sldMk cId="2265775623" sldId="462"/>
        </pc:sldMkLst>
        <pc:spChg chg="mod">
          <ac:chgData name="Abby King" userId="S::abby.king@everence.com::a5eae45b-b8a7-44e6-a860-0674ceae9a73" providerId="AD" clId="Web-{0D895281-A4E6-EE1C-DF05-3E09525296FC}" dt="2025-09-12T18:41:56.547" v="68" actId="20577"/>
          <ac:spMkLst>
            <pc:docMk/>
            <pc:sldMk cId="2265775623" sldId="462"/>
            <ac:spMk id="3" creationId="{B9C65C19-EFCC-C70A-F128-BAB530648630}"/>
          </ac:spMkLst>
        </pc:spChg>
      </pc:sldChg>
      <pc:sldChg chg="modSp">
        <pc:chgData name="Abby King" userId="S::abby.king@everence.com::a5eae45b-b8a7-44e6-a860-0674ceae9a73" providerId="AD" clId="Web-{0D895281-A4E6-EE1C-DF05-3E09525296FC}" dt="2025-09-12T18:35:33.702" v="34" actId="20577"/>
        <pc:sldMkLst>
          <pc:docMk/>
          <pc:sldMk cId="1892931240" sldId="463"/>
        </pc:sldMkLst>
        <pc:spChg chg="mod">
          <ac:chgData name="Abby King" userId="S::abby.king@everence.com::a5eae45b-b8a7-44e6-a860-0674ceae9a73" providerId="AD" clId="Web-{0D895281-A4E6-EE1C-DF05-3E09525296FC}" dt="2025-09-12T18:35:33.702" v="34" actId="20577"/>
          <ac:spMkLst>
            <pc:docMk/>
            <pc:sldMk cId="1892931240" sldId="463"/>
            <ac:spMk id="2" creationId="{6B15ADB5-3764-E5CE-D57D-FAFDE032B7BC}"/>
          </ac:spMkLst>
        </pc:spChg>
      </pc:sldChg>
      <pc:sldChg chg="modSp">
        <pc:chgData name="Abby King" userId="S::abby.king@everence.com::a5eae45b-b8a7-44e6-a860-0674ceae9a73" providerId="AD" clId="Web-{0D895281-A4E6-EE1C-DF05-3E09525296FC}" dt="2025-09-12T18:37:13.609" v="47" actId="20577"/>
        <pc:sldMkLst>
          <pc:docMk/>
          <pc:sldMk cId="4153106521" sldId="466"/>
        </pc:sldMkLst>
        <pc:spChg chg="mod">
          <ac:chgData name="Abby King" userId="S::abby.king@everence.com::a5eae45b-b8a7-44e6-a860-0674ceae9a73" providerId="AD" clId="Web-{0D895281-A4E6-EE1C-DF05-3E09525296FC}" dt="2025-09-12T18:37:13.609" v="47" actId="20577"/>
          <ac:spMkLst>
            <pc:docMk/>
            <pc:sldMk cId="4153106521" sldId="466"/>
            <ac:spMk id="3" creationId="{D716692A-F3A1-6C4F-8DF8-5BBEC2EE3CEC}"/>
          </ac:spMkLst>
        </pc:spChg>
      </pc:sldChg>
      <pc:sldChg chg="modSp">
        <pc:chgData name="Abby King" userId="S::abby.king@everence.com::a5eae45b-b8a7-44e6-a860-0674ceae9a73" providerId="AD" clId="Web-{0D895281-A4E6-EE1C-DF05-3E09525296FC}" dt="2025-09-12T18:37:41.328" v="52" actId="20577"/>
        <pc:sldMkLst>
          <pc:docMk/>
          <pc:sldMk cId="1514062506" sldId="467"/>
        </pc:sldMkLst>
        <pc:spChg chg="mod">
          <ac:chgData name="Abby King" userId="S::abby.king@everence.com::a5eae45b-b8a7-44e6-a860-0674ceae9a73" providerId="AD" clId="Web-{0D895281-A4E6-EE1C-DF05-3E09525296FC}" dt="2025-09-12T18:37:41.328" v="52" actId="20577"/>
          <ac:spMkLst>
            <pc:docMk/>
            <pc:sldMk cId="1514062506" sldId="467"/>
            <ac:spMk id="3" creationId="{006549FA-FCE6-F4B0-1739-42BF941B338E}"/>
          </ac:spMkLst>
        </pc:spChg>
      </pc:sldChg>
      <pc:sldChg chg="modSp">
        <pc:chgData name="Abby King" userId="S::abby.king@everence.com::a5eae45b-b8a7-44e6-a860-0674ceae9a73" providerId="AD" clId="Web-{0D895281-A4E6-EE1C-DF05-3E09525296FC}" dt="2025-09-12T18:37:57.015" v="54" actId="20577"/>
        <pc:sldMkLst>
          <pc:docMk/>
          <pc:sldMk cId="640087669" sldId="468"/>
        </pc:sldMkLst>
        <pc:spChg chg="mod">
          <ac:chgData name="Abby King" userId="S::abby.king@everence.com::a5eae45b-b8a7-44e6-a860-0674ceae9a73" providerId="AD" clId="Web-{0D895281-A4E6-EE1C-DF05-3E09525296FC}" dt="2025-09-12T18:37:57.015" v="54" actId="20577"/>
          <ac:spMkLst>
            <pc:docMk/>
            <pc:sldMk cId="640087669" sldId="468"/>
            <ac:spMk id="3" creationId="{00650927-33A7-53B7-65DB-305419532C81}"/>
          </ac:spMkLst>
        </pc:spChg>
      </pc:sldChg>
      <pc:sldChg chg="modSp">
        <pc:chgData name="Abby King" userId="S::abby.king@everence.com::a5eae45b-b8a7-44e6-a860-0674ceae9a73" providerId="AD" clId="Web-{0D895281-A4E6-EE1C-DF05-3E09525296FC}" dt="2025-09-12T18:32:26.700" v="16" actId="20577"/>
        <pc:sldMkLst>
          <pc:docMk/>
          <pc:sldMk cId="4074529101" sldId="470"/>
        </pc:sldMkLst>
        <pc:spChg chg="mod">
          <ac:chgData name="Abby King" userId="S::abby.king@everence.com::a5eae45b-b8a7-44e6-a860-0674ceae9a73" providerId="AD" clId="Web-{0D895281-A4E6-EE1C-DF05-3E09525296FC}" dt="2025-09-12T18:32:26.700" v="16" actId="20577"/>
          <ac:spMkLst>
            <pc:docMk/>
            <pc:sldMk cId="4074529101" sldId="470"/>
            <ac:spMk id="4" creationId="{44D6044D-C541-354E-496A-50EAC085129A}"/>
          </ac:spMkLst>
        </pc:spChg>
      </pc:sldChg>
      <pc:sldChg chg="modSp">
        <pc:chgData name="Abby King" userId="S::abby.king@everence.com::a5eae45b-b8a7-44e6-a860-0674ceae9a73" providerId="AD" clId="Web-{0D895281-A4E6-EE1C-DF05-3E09525296FC}" dt="2025-09-12T18:39:17.578" v="61" actId="20577"/>
        <pc:sldMkLst>
          <pc:docMk/>
          <pc:sldMk cId="1114700655" sldId="471"/>
        </pc:sldMkLst>
        <pc:spChg chg="mod">
          <ac:chgData name="Abby King" userId="S::abby.king@everence.com::a5eae45b-b8a7-44e6-a860-0674ceae9a73" providerId="AD" clId="Web-{0D895281-A4E6-EE1C-DF05-3E09525296FC}" dt="2025-09-12T18:39:11.484" v="60" actId="20577"/>
          <ac:spMkLst>
            <pc:docMk/>
            <pc:sldMk cId="1114700655" sldId="471"/>
            <ac:spMk id="2" creationId="{2233C29A-D6AF-F2BA-9CCB-5D43D6B82854}"/>
          </ac:spMkLst>
        </pc:spChg>
        <pc:spChg chg="mod">
          <ac:chgData name="Abby King" userId="S::abby.king@everence.com::a5eae45b-b8a7-44e6-a860-0674ceae9a73" providerId="AD" clId="Web-{0D895281-A4E6-EE1C-DF05-3E09525296FC}" dt="2025-09-12T18:39:17.578" v="61" actId="20577"/>
          <ac:spMkLst>
            <pc:docMk/>
            <pc:sldMk cId="1114700655" sldId="471"/>
            <ac:spMk id="3" creationId="{6DD4E828-3B72-BBEA-32A0-9C69296B5D70}"/>
          </ac:spMkLst>
        </pc:spChg>
      </pc:sldChg>
      <pc:sldChg chg="modSp">
        <pc:chgData name="Abby King" userId="S::abby.king@everence.com::a5eae45b-b8a7-44e6-a860-0674ceae9a73" providerId="AD" clId="Web-{0D895281-A4E6-EE1C-DF05-3E09525296FC}" dt="2025-09-12T18:33:51.107" v="25" actId="20577"/>
        <pc:sldMkLst>
          <pc:docMk/>
          <pc:sldMk cId="1377313755" sldId="472"/>
        </pc:sldMkLst>
        <pc:spChg chg="mod">
          <ac:chgData name="Abby King" userId="S::abby.king@everence.com::a5eae45b-b8a7-44e6-a860-0674ceae9a73" providerId="AD" clId="Web-{0D895281-A4E6-EE1C-DF05-3E09525296FC}" dt="2025-09-12T18:33:43.248" v="18" actId="20577"/>
          <ac:spMkLst>
            <pc:docMk/>
            <pc:sldMk cId="1377313755" sldId="472"/>
            <ac:spMk id="2" creationId="{3B0726ED-E393-3B17-F894-29A44C5D06FD}"/>
          </ac:spMkLst>
        </pc:spChg>
        <pc:spChg chg="mod">
          <ac:chgData name="Abby King" userId="S::abby.king@everence.com::a5eae45b-b8a7-44e6-a860-0674ceae9a73" providerId="AD" clId="Web-{0D895281-A4E6-EE1C-DF05-3E09525296FC}" dt="2025-09-12T18:33:51.107" v="25" actId="20577"/>
          <ac:spMkLst>
            <pc:docMk/>
            <pc:sldMk cId="1377313755" sldId="472"/>
            <ac:spMk id="3" creationId="{2FFCFBEA-813B-C72F-8B0A-6D62162663E6}"/>
          </ac:spMkLst>
        </pc:spChg>
      </pc:sldChg>
      <pc:sldChg chg="modSp">
        <pc:chgData name="Abby King" userId="S::abby.king@everence.com::a5eae45b-b8a7-44e6-a860-0674ceae9a73" providerId="AD" clId="Web-{0D895281-A4E6-EE1C-DF05-3E09525296FC}" dt="2025-09-12T18:40:51.297" v="64" actId="20577"/>
        <pc:sldMkLst>
          <pc:docMk/>
          <pc:sldMk cId="1327129982" sldId="473"/>
        </pc:sldMkLst>
        <pc:spChg chg="mod">
          <ac:chgData name="Abby King" userId="S::abby.king@everence.com::a5eae45b-b8a7-44e6-a860-0674ceae9a73" providerId="AD" clId="Web-{0D895281-A4E6-EE1C-DF05-3E09525296FC}" dt="2025-09-12T18:33:59.232" v="27" actId="20577"/>
          <ac:spMkLst>
            <pc:docMk/>
            <pc:sldMk cId="1327129982" sldId="473"/>
            <ac:spMk id="2" creationId="{4FBE105B-7FAD-3283-9C98-7C8CD63417CF}"/>
          </ac:spMkLst>
        </pc:spChg>
        <pc:spChg chg="mod">
          <ac:chgData name="Abby King" userId="S::abby.king@everence.com::a5eae45b-b8a7-44e6-a860-0674ceae9a73" providerId="AD" clId="Web-{0D895281-A4E6-EE1C-DF05-3E09525296FC}" dt="2025-09-12T18:40:51.297" v="64" actId="20577"/>
          <ac:spMkLst>
            <pc:docMk/>
            <pc:sldMk cId="1327129982" sldId="473"/>
            <ac:spMk id="5" creationId="{63BCF3C5-54A7-E014-87D4-CB0B6CBAD683}"/>
          </ac:spMkLst>
        </pc:spChg>
      </pc:sldChg>
      <pc:sldChg chg="modSp">
        <pc:chgData name="Abby King" userId="S::abby.king@everence.com::a5eae45b-b8a7-44e6-a860-0674ceae9a73" providerId="AD" clId="Web-{0D895281-A4E6-EE1C-DF05-3E09525296FC}" dt="2025-09-12T18:42:27.376" v="74" actId="20577"/>
        <pc:sldMkLst>
          <pc:docMk/>
          <pc:sldMk cId="3154053386" sldId="474"/>
        </pc:sldMkLst>
        <pc:spChg chg="mod">
          <ac:chgData name="Abby King" userId="S::abby.king@everence.com::a5eae45b-b8a7-44e6-a860-0674ceae9a73" providerId="AD" clId="Web-{0D895281-A4E6-EE1C-DF05-3E09525296FC}" dt="2025-09-12T18:42:27.376" v="74" actId="20577"/>
          <ac:spMkLst>
            <pc:docMk/>
            <pc:sldMk cId="3154053386" sldId="474"/>
            <ac:spMk id="3" creationId="{BE88451D-C04E-2206-3C45-213BBFF8B1F4}"/>
          </ac:spMkLst>
        </pc:spChg>
      </pc:sldChg>
    </pc:docChg>
  </pc:docChgLst>
  <pc:docChgLst>
    <pc:chgData name="Caroline Greaser" userId="S::caroline.greaser@everence.com::4768c633-ff99-48e7-9544-3ccb1f793b52" providerId="AD" clId="Web-{0DAFE648-1654-E2D8-DC8E-0B41500671E4}"/>
    <pc:docChg chg="modSld">
      <pc:chgData name="Caroline Greaser" userId="S::caroline.greaser@everence.com::4768c633-ff99-48e7-9544-3ccb1f793b52" providerId="AD" clId="Web-{0DAFE648-1654-E2D8-DC8E-0B41500671E4}" dt="2025-09-19T13:05:46.841" v="3" actId="20577"/>
      <pc:docMkLst>
        <pc:docMk/>
      </pc:docMkLst>
      <pc:sldChg chg="modSp">
        <pc:chgData name="Caroline Greaser" userId="S::caroline.greaser@everence.com::4768c633-ff99-48e7-9544-3ccb1f793b52" providerId="AD" clId="Web-{0DAFE648-1654-E2D8-DC8E-0B41500671E4}" dt="2025-09-19T13:05:46.841" v="3" actId="20577"/>
        <pc:sldMkLst>
          <pc:docMk/>
          <pc:sldMk cId="1892931240" sldId="463"/>
        </pc:sldMkLst>
        <pc:spChg chg="mod">
          <ac:chgData name="Caroline Greaser" userId="S::caroline.greaser@everence.com::4768c633-ff99-48e7-9544-3ccb1f793b52" providerId="AD" clId="Web-{0DAFE648-1654-E2D8-DC8E-0B41500671E4}" dt="2025-09-19T13:05:46.841" v="3" actId="20577"/>
          <ac:spMkLst>
            <pc:docMk/>
            <pc:sldMk cId="1892931240" sldId="463"/>
            <ac:spMk id="3" creationId="{942EFCC4-0673-1E41-A724-C4F5734B0524}"/>
          </ac:spMkLst>
        </pc:spChg>
      </pc:sldChg>
      <pc:sldChg chg="modSp">
        <pc:chgData name="Caroline Greaser" userId="S::caroline.greaser@everence.com::4768c633-ff99-48e7-9544-3ccb1f793b52" providerId="AD" clId="Web-{0DAFE648-1654-E2D8-DC8E-0B41500671E4}" dt="2025-09-19T13:05:22.434" v="1" actId="20577"/>
        <pc:sldMkLst>
          <pc:docMk/>
          <pc:sldMk cId="1327129982" sldId="473"/>
        </pc:sldMkLst>
        <pc:spChg chg="mod">
          <ac:chgData name="Caroline Greaser" userId="S::caroline.greaser@everence.com::4768c633-ff99-48e7-9544-3ccb1f793b52" providerId="AD" clId="Web-{0DAFE648-1654-E2D8-DC8E-0B41500671E4}" dt="2025-09-19T13:05:22.434" v="1" actId="20577"/>
          <ac:spMkLst>
            <pc:docMk/>
            <pc:sldMk cId="1327129982" sldId="473"/>
            <ac:spMk id="5" creationId="{63BCF3C5-54A7-E014-87D4-CB0B6CBAD683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b="0" i="0">
                <a:latin typeface="Verdana" panose="020B0604030504040204" pitchFamily="34" charset="0"/>
              </a:defRPr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b="0" i="0">
                <a:latin typeface="Verdana" panose="020B0604030504040204" pitchFamily="34" charset="0"/>
              </a:defRPr>
            </a:lvl1pPr>
          </a:lstStyle>
          <a:p>
            <a:fld id="{A483F8D8-38AF-1142-9850-BFB73F9D578B}" type="datetimeFigureOut">
              <a:rPr lang="en-US" smtClean="0"/>
              <a:pPr/>
              <a:t>9/19/2025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b="0" i="0">
                <a:latin typeface="Verdana" panose="020B0604030504040204" pitchFamily="34" charset="0"/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0" i="0">
                <a:latin typeface="Verdana" panose="020B0604030504040204" pitchFamily="34" charset="0"/>
              </a:defRPr>
            </a:lvl1pPr>
          </a:lstStyle>
          <a:p>
            <a:fld id="{C905D5DD-644C-674E-8D48-8D3704029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78853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b="0" i="0"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1pPr>
    <a:lvl2pPr marL="457200" algn="l" defTabSz="914400" rtl="0" eaLnBrk="1" latinLnBrk="0" hangingPunct="1">
      <a:defRPr sz="1200" b="0" i="0"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2pPr>
    <a:lvl3pPr marL="914400" algn="l" defTabSz="914400" rtl="0" eaLnBrk="1" latinLnBrk="0" hangingPunct="1">
      <a:defRPr sz="1200" b="0" i="0"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3pPr>
    <a:lvl4pPr marL="1371600" algn="l" defTabSz="914400" rtl="0" eaLnBrk="1" latinLnBrk="0" hangingPunct="1">
      <a:defRPr sz="1200" b="0" i="0"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4pPr>
    <a:lvl5pPr marL="1828800" algn="l" defTabSz="914400" rtl="0" eaLnBrk="1" latinLnBrk="0" hangingPunct="1">
      <a:defRPr sz="1200" b="0" i="0"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 i="0" kern="1200" err="1">
                <a:solidFill>
                  <a:schemeClr val="tx1"/>
                </a:solidFill>
                <a:effectLst/>
                <a:latin typeface="Verdana" panose="020B0604030504040204" pitchFamily="34" charset="0"/>
                <a:ea typeface="+mn-ea"/>
                <a:cs typeface="+mn-cs"/>
              </a:rPr>
              <a:t>Everence</a:t>
            </a:r>
            <a:r>
              <a:rPr lang="en-US" sz="1200" b="0" i="0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+mn-ea"/>
                <a:cs typeface="+mn-cs"/>
              </a:rPr>
              <a:t> Financial has been helping people incorporate their faith and values with their decisions about money for more than 75 years.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b="0" i="0" kern="1200">
              <a:solidFill>
                <a:schemeClr val="tx1"/>
              </a:solidFill>
              <a:effectLst/>
              <a:latin typeface="Verdana" panose="020B060403050404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 i="0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+mn-ea"/>
                <a:cs typeface="+mn-cs"/>
              </a:rPr>
              <a:t>We offer banking, insurance and other financial services that encourage stewardship and generosity.</a:t>
            </a:r>
          </a:p>
          <a:p>
            <a:endParaRPr lang="en-US"/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905D5DD-644C-674E-8D48-8D3704029952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01925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905D5DD-644C-674E-8D48-8D3704029952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464808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905D5DD-644C-674E-8D48-8D3704029952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464808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905D5DD-644C-674E-8D48-8D3704029952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375394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+mn-ea"/>
                <a:cs typeface="+mn-cs"/>
              </a:rPr>
              <a:t>Everence offers financial services for individuals, businesses, nonprofits and churches. </a:t>
            </a:r>
          </a:p>
          <a:p>
            <a:endParaRPr lang="en-US" sz="1200" b="0" i="0" kern="1200">
              <a:solidFill>
                <a:schemeClr val="tx1"/>
              </a:solidFill>
              <a:effectLst/>
              <a:latin typeface="Verdana" panose="020B0604030504040204" pitchFamily="34" charset="0"/>
              <a:ea typeface="+mn-ea"/>
              <a:cs typeface="+mn-cs"/>
            </a:endParaRPr>
          </a:p>
          <a:p>
            <a:r>
              <a:rPr lang="en-US" sz="1200" b="0" i="0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+mn-ea"/>
                <a:cs typeface="+mn-cs"/>
              </a:rPr>
              <a:t>These services include:</a:t>
            </a:r>
          </a:p>
          <a:p>
            <a:pPr lvl="0"/>
            <a:r>
              <a:rPr lang="en-US" sz="1200" b="0" i="0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+mn-ea"/>
                <a:cs typeface="+mn-cs"/>
              </a:rPr>
              <a:t>Savings and checking through our credit union</a:t>
            </a:r>
          </a:p>
          <a:p>
            <a:pPr lvl="0"/>
            <a:r>
              <a:rPr lang="en-US" sz="1200" b="0" i="0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+mn-ea"/>
                <a:cs typeface="+mn-cs"/>
              </a:rPr>
              <a:t>Investing and asset management</a:t>
            </a:r>
          </a:p>
          <a:p>
            <a:pPr lvl="0"/>
            <a:r>
              <a:rPr lang="en-US" sz="1200" b="0" i="0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+mn-ea"/>
                <a:cs typeface="+mn-cs"/>
              </a:rPr>
              <a:t>Protection for your health and family through insurance </a:t>
            </a:r>
          </a:p>
          <a:p>
            <a:pPr lvl="0"/>
            <a:r>
              <a:rPr lang="en-US" sz="1200" b="0" i="0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+mn-ea"/>
                <a:cs typeface="+mn-cs"/>
              </a:rPr>
              <a:t>Financial planning</a:t>
            </a:r>
          </a:p>
          <a:p>
            <a:pPr lvl="0"/>
            <a:r>
              <a:rPr lang="en-US" sz="1200" b="0" i="0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+mn-ea"/>
                <a:cs typeface="+mn-cs"/>
              </a:rPr>
              <a:t>Charitable services </a:t>
            </a:r>
          </a:p>
          <a:p>
            <a:pPr lvl="0"/>
            <a:br>
              <a:rPr lang="en-US" sz="1200" b="0" i="0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+mn-ea"/>
                <a:cs typeface="+mn-cs"/>
              </a:rPr>
            </a:br>
            <a:r>
              <a:rPr lang="en-US" sz="1200" b="0" i="0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+mn-ea"/>
                <a:cs typeface="+mn-cs"/>
              </a:rPr>
              <a:t>For businesses, nonprofits and churches, we offer services such as employee benefits and investment and gift management. </a:t>
            </a:r>
          </a:p>
          <a:p>
            <a:br>
              <a:rPr lang="en-US">
                <a:solidFill>
                  <a:srgbClr val="3E4855"/>
                </a:solidFill>
                <a:latin typeface="Helvetica" pitchFamily="2" charset="0"/>
                <a:ea typeface="Calibri" panose="020F0502020204030204" pitchFamily="34" charset="0"/>
                <a:cs typeface="Symbol" pitchFamily="2" charset="2"/>
              </a:rPr>
            </a:br>
            <a:r>
              <a:rPr lang="en-US">
                <a:solidFill>
                  <a:srgbClr val="3E4855"/>
                </a:solidFill>
                <a:latin typeface="Helvetica" pitchFamily="2" charset="0"/>
                <a:ea typeface="Calibri" panose="020F0502020204030204" pitchFamily="34" charset="0"/>
                <a:cs typeface="Symbol" pitchFamily="2" charset="2"/>
              </a:rPr>
              <a:t>And for everyone, we have education on financial wellness and stewardship, which is available online and virtually.</a:t>
            </a:r>
            <a:endParaRPr lang="en-US"/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905D5DD-644C-674E-8D48-8D3704029952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927325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24220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905D5DD-644C-674E-8D48-8D3704029952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751159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0"/>
              <a:t>The Everence mission statement: </a:t>
            </a:r>
            <a:r>
              <a:rPr lang="en-US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Together, we empower financial well-being for faith-inspired living. </a:t>
            </a:r>
            <a:endParaRPr lang="en-US" b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905D5DD-644C-674E-8D48-8D3704029952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104590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7" name="Slide Image Placeholder 1">
            <a:extLst>
              <a:ext uri="{FF2B5EF4-FFF2-40B4-BE49-F238E27FC236}">
                <a16:creationId xmlns:a16="http://schemas.microsoft.com/office/drawing/2014/main" id="{7601D453-11E4-443E-B516-17E6EE6DC6A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1138" name="Notes Placeholder 2">
            <a:extLst>
              <a:ext uri="{FF2B5EF4-FFF2-40B4-BE49-F238E27FC236}">
                <a16:creationId xmlns:a16="http://schemas.microsoft.com/office/drawing/2014/main" id="{FC611DF9-6002-4F79-82ED-80254C94C4B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altLang="en-US"/>
          </a:p>
        </p:txBody>
      </p:sp>
      <p:sp>
        <p:nvSpPr>
          <p:cNvPr id="91139" name="Slide Number Placeholder 3">
            <a:extLst>
              <a:ext uri="{FF2B5EF4-FFF2-40B4-BE49-F238E27FC236}">
                <a16:creationId xmlns:a16="http://schemas.microsoft.com/office/drawing/2014/main" id="{1131D480-7924-4E51-80E3-746B6D20E53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684213" fontAlgn="base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684213" fontAlgn="base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684213" fontAlgn="base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684213" fontAlgn="base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r" defTabSz="68421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52F08EA9-6847-4E32-ACDF-6E507AA9192A}" type="slidenum">
              <a:rPr kumimoji="0" lang="en-US" altLang="en-US" sz="120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+mn-ea"/>
                <a:cs typeface="+mn-cs"/>
              </a:rPr>
              <a:pPr marL="0" marR="0" lvl="0" indent="0" algn="r" defTabSz="68421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n-US" altLang="en-US" sz="120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 panose="020B060403050404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2" Type="http://schemas.openxmlformats.org/officeDocument/2006/relationships/image" Target="../media/image20.jpe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23.jpe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24.jpe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25.jpe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image" Target="../media/image27.jpeg"/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8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6.emf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image" Target="../media/image29.jpeg"/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image" Target="../media/image34.jpeg"/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image" Target="../media/image35.jpeg"/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38.jpeg"/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39.jpeg"/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40.jpeg"/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image" Target="../media/image42.jpeg"/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image" Target="../media/image43.jpeg"/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image" Target="../media/image47.jpeg"/><Relationship Id="rId1" Type="http://schemas.openxmlformats.org/officeDocument/2006/relationships/slideMaster" Target="../slideMasters/slideMaster1.xml"/></Relationships>
</file>

<file path=ppt/slideLayouts/_rels/slideLayout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emf"/><Relationship Id="rId3" Type="http://schemas.openxmlformats.org/officeDocument/2006/relationships/image" Target="../media/image7.emf"/><Relationship Id="rId7" Type="http://schemas.openxmlformats.org/officeDocument/2006/relationships/image" Target="../media/image11.emf"/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0.emf"/><Relationship Id="rId5" Type="http://schemas.openxmlformats.org/officeDocument/2006/relationships/image" Target="../media/image9.emf"/><Relationship Id="rId10" Type="http://schemas.openxmlformats.org/officeDocument/2006/relationships/image" Target="../media/image14.emf"/><Relationship Id="rId4" Type="http://schemas.openxmlformats.org/officeDocument/2006/relationships/image" Target="../media/image8.emf"/><Relationship Id="rId9" Type="http://schemas.openxmlformats.org/officeDocument/2006/relationships/image" Target="../media/image13.emf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CA137EC3-0B0D-2B73-107E-D5EC747FD6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8355" y="450991"/>
            <a:ext cx="10655300" cy="815991"/>
          </a:xfrm>
          <a:prstGeom prst="rect">
            <a:avLst/>
          </a:prstGeom>
        </p:spPr>
        <p:txBody>
          <a:bodyPr/>
          <a:lstStyle>
            <a:lvl1pPr>
              <a:defRPr sz="3600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Text Placeholder 17">
            <a:extLst>
              <a:ext uri="{FF2B5EF4-FFF2-40B4-BE49-F238E27FC236}">
                <a16:creationId xmlns:a16="http://schemas.microsoft.com/office/drawing/2014/main" id="{793744F6-5D41-52B2-E8B0-CA23C1530BD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68355" y="1717972"/>
            <a:ext cx="10245542" cy="393615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8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>
                <a:latin typeface="Frutiger LT Std 55 Roman" panose="020B0602020204020204" pitchFamily="34" charset="77"/>
              </a:defRPr>
            </a:lvl4pPr>
            <a:lvl5pPr>
              <a:defRPr>
                <a:latin typeface="Frutiger LT Std 55 Roman" panose="020B0602020204020204" pitchFamily="34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07538007"/>
      </p:ext>
    </p:extLst>
  </p:cSld>
  <p:clrMapOvr>
    <a:masterClrMapping/>
  </p:clrMapOvr>
  <p:transition spd="med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Green cont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close up of a flower&#10;&#10;Description automatically generated">
            <a:extLst>
              <a:ext uri="{FF2B5EF4-FFF2-40B4-BE49-F238E27FC236}">
                <a16:creationId xmlns:a16="http://schemas.microsoft.com/office/drawing/2014/main" id="{C050B94B-56CD-F54A-8EBB-DC043DA4CDA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alphaModFix amt="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3">
              <a:alpha val="10000"/>
            </a:schemeClr>
          </a:solidFill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0A64F9D4-A661-F049-8910-A955B83835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2162" y="676331"/>
            <a:ext cx="11088329" cy="815991"/>
          </a:xfrm>
          <a:prstGeom prst="rect">
            <a:avLst/>
          </a:prstGeom>
        </p:spPr>
        <p:txBody>
          <a:bodyPr lIns="0"/>
          <a:lstStyle>
            <a:lvl1pPr>
              <a:defRPr sz="4000" b="0" baseline="0">
                <a:solidFill>
                  <a:schemeClr val="accent4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3" name="Text Placeholder 17">
            <a:extLst>
              <a:ext uri="{FF2B5EF4-FFF2-40B4-BE49-F238E27FC236}">
                <a16:creationId xmlns:a16="http://schemas.microsoft.com/office/drawing/2014/main" id="{BF1C0188-B29C-5EE2-43B1-C39B21F2B26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41420" y="1705665"/>
            <a:ext cx="11089105" cy="4102080"/>
          </a:xfrm>
          <a:prstGeom prst="rect">
            <a:avLst/>
          </a:prstGeom>
        </p:spPr>
        <p:txBody>
          <a:bodyPr lIns="0"/>
          <a:lstStyle>
            <a:lvl1pPr marL="0" indent="0">
              <a:buNone/>
              <a:defRPr sz="2800" baseline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400" baseline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>
                <a:latin typeface="Frutiger LT Std 55 Roman" panose="020B0602020204020204" pitchFamily="34" charset="77"/>
              </a:defRPr>
            </a:lvl4pPr>
            <a:lvl5pPr>
              <a:defRPr>
                <a:latin typeface="Frutiger LT Std 55 Roman" panose="020B0602020204020204" pitchFamily="34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CAC6DFDE-0873-04C1-633F-BE1607A6C78F}"/>
              </a:ext>
            </a:extLst>
          </p:cNvPr>
          <p:cNvCxnSpPr>
            <a:cxnSpLocks/>
          </p:cNvCxnSpPr>
          <p:nvPr userDrawn="1"/>
        </p:nvCxnSpPr>
        <p:spPr>
          <a:xfrm>
            <a:off x="541422" y="601074"/>
            <a:ext cx="11089930" cy="0"/>
          </a:xfrm>
          <a:prstGeom prst="line">
            <a:avLst/>
          </a:prstGeom>
          <a:ln w="63500">
            <a:solidFill>
              <a:schemeClr val="accent4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05914697"/>
      </p:ext>
    </p:extLst>
  </p:cSld>
  <p:clrMapOvr>
    <a:masterClrMapping/>
  </p:clrMapOvr>
  <p:transition spd="med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en conten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 Single Corner Rectangle 1">
            <a:extLst>
              <a:ext uri="{FF2B5EF4-FFF2-40B4-BE49-F238E27FC236}">
                <a16:creationId xmlns:a16="http://schemas.microsoft.com/office/drawing/2014/main" id="{097190C2-526A-0800-3B5E-F6E8CF790C2B}"/>
              </a:ext>
            </a:extLst>
          </p:cNvPr>
          <p:cNvSpPr/>
          <p:nvPr userDrawn="1"/>
        </p:nvSpPr>
        <p:spPr>
          <a:xfrm rot="10800000" flipH="1">
            <a:off x="218661" y="218660"/>
            <a:ext cx="11757991" cy="6480313"/>
          </a:xfrm>
          <a:prstGeom prst="round1Rect">
            <a:avLst>
              <a:gd name="adj" fmla="val 5448"/>
            </a:avLst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rtlCol="0" anchor="ctr"/>
          <a:lstStyle/>
          <a:p>
            <a:pPr algn="ctr"/>
            <a:endParaRPr lang="en-US" b="0" i="0">
              <a:solidFill>
                <a:schemeClr val="accent2"/>
              </a:solidFill>
              <a:latin typeface="Verdana" panose="020B0604030504040204" pitchFamily="34" charset="0"/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8FA1536D-1E0A-E74D-A2CF-D32B895EC8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2360" y="683369"/>
            <a:ext cx="11083191" cy="1238264"/>
          </a:xfrm>
          <a:prstGeom prst="rect">
            <a:avLst/>
          </a:prstGeom>
        </p:spPr>
        <p:txBody>
          <a:bodyPr lIns="0"/>
          <a:lstStyle>
            <a:lvl1pPr>
              <a:defRPr sz="4000" b="0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2" name="Text Placeholder 17">
            <a:extLst>
              <a:ext uri="{FF2B5EF4-FFF2-40B4-BE49-F238E27FC236}">
                <a16:creationId xmlns:a16="http://schemas.microsoft.com/office/drawing/2014/main" id="{3619704C-ABDD-E973-19B8-B9D1979795D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72361" y="2003596"/>
            <a:ext cx="11083191" cy="4162209"/>
          </a:xfrm>
          <a:prstGeom prst="rect">
            <a:avLst/>
          </a:prstGeom>
        </p:spPr>
        <p:txBody>
          <a:bodyPr lIns="0"/>
          <a:lstStyle>
            <a:lvl1pPr marL="0" indent="0">
              <a:buNone/>
              <a:defRPr sz="2800" baseline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400" baseline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>
                <a:latin typeface="Frutiger LT Std 55 Roman" panose="020B0602020204020204" pitchFamily="34" charset="77"/>
              </a:defRPr>
            </a:lvl4pPr>
            <a:lvl5pPr>
              <a:defRPr>
                <a:latin typeface="Frutiger LT Std 55 Roman" panose="020B0602020204020204" pitchFamily="34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A4B394FB-37AF-DDB0-DFCE-86BCFD43484D}"/>
              </a:ext>
            </a:extLst>
          </p:cNvPr>
          <p:cNvCxnSpPr>
            <a:cxnSpLocks/>
          </p:cNvCxnSpPr>
          <p:nvPr userDrawn="1"/>
        </p:nvCxnSpPr>
        <p:spPr>
          <a:xfrm>
            <a:off x="572360" y="612243"/>
            <a:ext cx="11083191" cy="0"/>
          </a:xfrm>
          <a:prstGeom prst="line">
            <a:avLst/>
          </a:prstGeom>
          <a:ln w="63500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41495122"/>
      </p:ext>
    </p:extLst>
  </p:cSld>
  <p:clrMapOvr>
    <a:masterClrMapping/>
  </p:clrMapOvr>
  <p:transition spd="med"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en content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 Single Corner Rectangle 1">
            <a:extLst>
              <a:ext uri="{FF2B5EF4-FFF2-40B4-BE49-F238E27FC236}">
                <a16:creationId xmlns:a16="http://schemas.microsoft.com/office/drawing/2014/main" id="{097190C2-526A-0800-3B5E-F6E8CF790C2B}"/>
              </a:ext>
            </a:extLst>
          </p:cNvPr>
          <p:cNvSpPr/>
          <p:nvPr userDrawn="1"/>
        </p:nvSpPr>
        <p:spPr>
          <a:xfrm rot="10800000" flipH="1">
            <a:off x="218661" y="218660"/>
            <a:ext cx="11757991" cy="6480313"/>
          </a:xfrm>
          <a:prstGeom prst="round1Rect">
            <a:avLst>
              <a:gd name="adj" fmla="val 5448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rtlCol="0" anchor="ctr"/>
          <a:lstStyle/>
          <a:p>
            <a:pPr algn="ctr"/>
            <a:endParaRPr lang="en-US" b="0" i="0">
              <a:solidFill>
                <a:schemeClr val="accent2"/>
              </a:solidFill>
              <a:latin typeface="Verdana" panose="020B0604030504040204" pitchFamily="34" charset="0"/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3E6E6EF7-4D3E-A558-8BBC-E946065C03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2360" y="669271"/>
            <a:ext cx="11083191" cy="1238265"/>
          </a:xfrm>
          <a:prstGeom prst="rect">
            <a:avLst/>
          </a:prstGeom>
        </p:spPr>
        <p:txBody>
          <a:bodyPr lIns="0"/>
          <a:lstStyle>
            <a:lvl1pPr>
              <a:defRPr sz="4000" b="0" baseline="0">
                <a:solidFill>
                  <a:schemeClr val="accent4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17">
            <a:extLst>
              <a:ext uri="{FF2B5EF4-FFF2-40B4-BE49-F238E27FC236}">
                <a16:creationId xmlns:a16="http://schemas.microsoft.com/office/drawing/2014/main" id="{E4D8E82E-A4EF-E46B-FD3E-FC23428CC4C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72361" y="2060748"/>
            <a:ext cx="11083191" cy="4162209"/>
          </a:xfrm>
          <a:prstGeom prst="rect">
            <a:avLst/>
          </a:prstGeom>
        </p:spPr>
        <p:txBody>
          <a:bodyPr lIns="0"/>
          <a:lstStyle>
            <a:lvl1pPr marL="0" indent="0">
              <a:buNone/>
              <a:defRPr sz="2800" baseline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400" baseline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>
                <a:latin typeface="Frutiger LT Std 55 Roman" panose="020B0602020204020204" pitchFamily="34" charset="77"/>
              </a:defRPr>
            </a:lvl4pPr>
            <a:lvl5pPr>
              <a:defRPr>
                <a:latin typeface="Frutiger LT Std 55 Roman" panose="020B0602020204020204" pitchFamily="34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B69F076B-E467-5239-46AE-53FEA58F89D2}"/>
              </a:ext>
            </a:extLst>
          </p:cNvPr>
          <p:cNvCxnSpPr>
            <a:cxnSpLocks/>
          </p:cNvCxnSpPr>
          <p:nvPr userDrawn="1"/>
        </p:nvCxnSpPr>
        <p:spPr>
          <a:xfrm>
            <a:off x="572360" y="612243"/>
            <a:ext cx="11083191" cy="0"/>
          </a:xfrm>
          <a:prstGeom prst="line">
            <a:avLst/>
          </a:prstGeom>
          <a:ln w="63500">
            <a:solidFill>
              <a:schemeClr val="accent4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9216844"/>
      </p:ext>
    </p:extLst>
  </p:cSld>
  <p:clrMapOvr>
    <a:masterClrMapping/>
  </p:clrMapOvr>
  <p:transition spd="med"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en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8355" y="608879"/>
            <a:ext cx="10655300" cy="805407"/>
          </a:xfrm>
          <a:prstGeom prst="rect">
            <a:avLst/>
          </a:prstGeom>
        </p:spPr>
        <p:txBody>
          <a:bodyPr lIns="0"/>
          <a:lstStyle>
            <a:lvl1pPr>
              <a:defRPr sz="4000" b="0" baseline="0">
                <a:solidFill>
                  <a:schemeClr val="accent4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84DB0912-9FFA-DC47-AEE2-6A6DE7761DFD}"/>
              </a:ext>
            </a:extLst>
          </p:cNvPr>
          <p:cNvCxnSpPr>
            <a:cxnSpLocks/>
          </p:cNvCxnSpPr>
          <p:nvPr userDrawn="1"/>
        </p:nvCxnSpPr>
        <p:spPr>
          <a:xfrm>
            <a:off x="768355" y="555091"/>
            <a:ext cx="10655300" cy="0"/>
          </a:xfrm>
          <a:prstGeom prst="line">
            <a:avLst/>
          </a:prstGeom>
          <a:ln w="63500">
            <a:solidFill>
              <a:schemeClr val="accent4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 Placeholder 17">
            <a:extLst>
              <a:ext uri="{FF2B5EF4-FFF2-40B4-BE49-F238E27FC236}">
                <a16:creationId xmlns:a16="http://schemas.microsoft.com/office/drawing/2014/main" id="{064F46A8-BB98-5288-D85B-FF0095B411E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68346" y="1620837"/>
            <a:ext cx="10655299" cy="4471732"/>
          </a:xfrm>
          <a:prstGeom prst="rect">
            <a:avLst/>
          </a:prstGeom>
        </p:spPr>
        <p:txBody>
          <a:bodyPr lIns="0"/>
          <a:lstStyle>
            <a:lvl1pPr marL="0" indent="0">
              <a:buNone/>
              <a:defRPr sz="28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674786">
              <a:defRPr sz="2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153992"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>
                <a:latin typeface="Frutiger LT Std 55 Roman" panose="020B0602020204020204" pitchFamily="34" charset="77"/>
              </a:defRPr>
            </a:lvl4pPr>
            <a:lvl5pPr>
              <a:defRPr>
                <a:latin typeface="Frutiger LT Std 55 Roman" panose="020B0602020204020204" pitchFamily="34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07686321"/>
      </p:ext>
    </p:extLst>
  </p:cSld>
  <p:clrMapOvr>
    <a:masterClrMapping/>
  </p:clrMapOvr>
  <p:transition spd="med">
    <p:fade/>
  </p:transition>
  <p:extLst>
    <p:ext uri="{DCECCB84-F9BA-43D5-87BE-67443E8EF086}">
      <p15:sldGuideLst xmlns:p15="http://schemas.microsoft.com/office/powerpoint/2012/main">
        <p15:guide id="1" orient="horz" pos="2916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en content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DC3DBF35-B35C-1145-9E9D-39A19DAE41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8355" y="608879"/>
            <a:ext cx="10655300" cy="805407"/>
          </a:xfrm>
          <a:prstGeom prst="rect">
            <a:avLst/>
          </a:prstGeom>
        </p:spPr>
        <p:txBody>
          <a:bodyPr lIns="0"/>
          <a:lstStyle>
            <a:lvl1pPr>
              <a:defRPr sz="4000" b="0" baseline="0">
                <a:solidFill>
                  <a:schemeClr val="accent4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24299DD9-DAE5-AB42-85AE-C1B02197476E}"/>
              </a:ext>
            </a:extLst>
          </p:cNvPr>
          <p:cNvCxnSpPr>
            <a:cxnSpLocks/>
          </p:cNvCxnSpPr>
          <p:nvPr userDrawn="1"/>
        </p:nvCxnSpPr>
        <p:spPr>
          <a:xfrm>
            <a:off x="768355" y="555091"/>
            <a:ext cx="10655300" cy="0"/>
          </a:xfrm>
          <a:prstGeom prst="line">
            <a:avLst/>
          </a:prstGeom>
          <a:ln w="63500">
            <a:solidFill>
              <a:schemeClr val="accent4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Text Placeholder 17">
            <a:extLst>
              <a:ext uri="{FF2B5EF4-FFF2-40B4-BE49-F238E27FC236}">
                <a16:creationId xmlns:a16="http://schemas.microsoft.com/office/drawing/2014/main" id="{93A3322B-5684-C80C-742E-831C34552E4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68346" y="1620837"/>
            <a:ext cx="4998299" cy="4471732"/>
          </a:xfrm>
          <a:prstGeom prst="rect">
            <a:avLst/>
          </a:prstGeom>
        </p:spPr>
        <p:txBody>
          <a:bodyPr lIns="0"/>
          <a:lstStyle>
            <a:lvl1pPr marL="0" indent="0">
              <a:buNone/>
              <a:defRPr sz="28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674786">
              <a:defRPr sz="2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153992"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>
                <a:latin typeface="Frutiger LT Std 55 Roman" panose="020B0602020204020204" pitchFamily="34" charset="77"/>
              </a:defRPr>
            </a:lvl4pPr>
            <a:lvl5pPr>
              <a:defRPr>
                <a:latin typeface="Frutiger LT Std 55 Roman" panose="020B0602020204020204" pitchFamily="34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4" name="Text Placeholder 17">
            <a:extLst>
              <a:ext uri="{FF2B5EF4-FFF2-40B4-BE49-F238E27FC236}">
                <a16:creationId xmlns:a16="http://schemas.microsoft.com/office/drawing/2014/main" id="{54EBB048-8452-03B3-33A5-89C45A9A820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420094" y="1620837"/>
            <a:ext cx="4998299" cy="4471732"/>
          </a:xfrm>
          <a:prstGeom prst="rect">
            <a:avLst/>
          </a:prstGeom>
        </p:spPr>
        <p:txBody>
          <a:bodyPr lIns="0"/>
          <a:lstStyle>
            <a:lvl1pPr marL="0" indent="0">
              <a:buNone/>
              <a:defRPr sz="28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674786">
              <a:defRPr sz="2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153992"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>
                <a:latin typeface="Frutiger LT Std 55 Roman" panose="020B0602020204020204" pitchFamily="34" charset="77"/>
              </a:defRPr>
            </a:lvl4pPr>
            <a:lvl5pPr>
              <a:defRPr>
                <a:latin typeface="Frutiger LT Std 55 Roman" panose="020B0602020204020204" pitchFamily="34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53067364"/>
      </p:ext>
    </p:extLst>
  </p:cSld>
  <p:clrMapOvr>
    <a:masterClrMapping/>
  </p:clrMapOvr>
  <p:transition spd="med"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en - transition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calculator and pen on a paper&#10;&#10;Description automatically generated">
            <a:extLst>
              <a:ext uri="{FF2B5EF4-FFF2-40B4-BE49-F238E27FC236}">
                <a16:creationId xmlns:a16="http://schemas.microsoft.com/office/drawing/2014/main" id="{53C978D6-00B8-C9E3-33A4-B7A8949CBFE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4"/>
          </a:solidFill>
        </p:spPr>
      </p:pic>
      <p:sp>
        <p:nvSpPr>
          <p:cNvPr id="4" name="Round Single Corner Rectangle 3">
            <a:extLst>
              <a:ext uri="{FF2B5EF4-FFF2-40B4-BE49-F238E27FC236}">
                <a16:creationId xmlns:a16="http://schemas.microsoft.com/office/drawing/2014/main" id="{32BD4AB8-975B-E34F-4080-643F296092E8}"/>
              </a:ext>
            </a:extLst>
          </p:cNvPr>
          <p:cNvSpPr/>
          <p:nvPr userDrawn="1"/>
        </p:nvSpPr>
        <p:spPr>
          <a:xfrm rot="10800000" flipH="1">
            <a:off x="1057984" y="852741"/>
            <a:ext cx="10076033" cy="5152515"/>
          </a:xfrm>
          <a:prstGeom prst="round1Rect">
            <a:avLst>
              <a:gd name="adj" fmla="val 7827"/>
            </a:avLst>
          </a:prstGeom>
          <a:noFill/>
          <a:ln w="88900"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latin typeface="Verdana" panose="020B0604030504040204" pitchFamily="34" charset="0"/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2EBDFC9D-CC35-6797-95E0-820CB5D6215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011251" y="1985962"/>
            <a:ext cx="8452454" cy="3564605"/>
          </a:xfrm>
          <a:prstGeom prst="rect">
            <a:avLst/>
          </a:prstGeom>
        </p:spPr>
        <p:txBody>
          <a:bodyPr/>
          <a:lstStyle>
            <a:lvl1pPr>
              <a:defRPr sz="6600" b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transition title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038394C-46B5-A755-DAEB-0FD385AE744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51438" y="861426"/>
            <a:ext cx="959813" cy="959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8052627"/>
      </p:ext>
    </p:extLst>
  </p:cSld>
  <p:clrMapOvr>
    <a:masterClrMapping/>
  </p:clrMapOvr>
  <p:transition spd="med">
    <p:fad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en content - transitio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close up of an animal&#10;&#10;Description automatically generated">
            <a:extLst>
              <a:ext uri="{FF2B5EF4-FFF2-40B4-BE49-F238E27FC236}">
                <a16:creationId xmlns:a16="http://schemas.microsoft.com/office/drawing/2014/main" id="{64CAD445-BBE8-47C4-3BA8-9006DE15889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alphaModFix amt="7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" y="617"/>
            <a:ext cx="12192001" cy="6857383"/>
          </a:xfrm>
          <a:prstGeom prst="rect">
            <a:avLst/>
          </a:prstGeom>
          <a:gradFill>
            <a:gsLst>
              <a:gs pos="0">
                <a:schemeClr val="accent3"/>
              </a:gs>
              <a:gs pos="100000">
                <a:schemeClr val="accent4"/>
              </a:gs>
            </a:gsLst>
            <a:lin ang="2700000" scaled="0"/>
          </a:gradFill>
        </p:spPr>
      </p:pic>
      <p:sp>
        <p:nvSpPr>
          <p:cNvPr id="4" name="Round Single Corner Rectangle 3">
            <a:extLst>
              <a:ext uri="{FF2B5EF4-FFF2-40B4-BE49-F238E27FC236}">
                <a16:creationId xmlns:a16="http://schemas.microsoft.com/office/drawing/2014/main" id="{32BD4AB8-975B-E34F-4080-643F296092E8}"/>
              </a:ext>
            </a:extLst>
          </p:cNvPr>
          <p:cNvSpPr/>
          <p:nvPr userDrawn="1"/>
        </p:nvSpPr>
        <p:spPr>
          <a:xfrm rot="10800000" flipH="1">
            <a:off x="1057984" y="852741"/>
            <a:ext cx="10076033" cy="5152515"/>
          </a:xfrm>
          <a:prstGeom prst="round1Rect">
            <a:avLst>
              <a:gd name="adj" fmla="val 7827"/>
            </a:avLst>
          </a:prstGeom>
          <a:noFill/>
          <a:ln w="88900"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latin typeface="Verdana" panose="020B0604030504040204" pitchFamily="34" charset="0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5D8798BD-59D8-0328-A549-B169BD488E6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011251" y="1985962"/>
            <a:ext cx="8452454" cy="3564605"/>
          </a:xfrm>
          <a:prstGeom prst="rect">
            <a:avLst/>
          </a:prstGeom>
        </p:spPr>
        <p:txBody>
          <a:bodyPr/>
          <a:lstStyle>
            <a:lvl1pPr>
              <a:defRPr sz="6600" b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transition title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800F932-2244-2115-7203-F653D6A4781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51438" y="861426"/>
            <a:ext cx="959813" cy="959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6155060"/>
      </p:ext>
    </p:extLst>
  </p:cSld>
  <p:clrMapOvr>
    <a:masterClrMapping/>
  </p:clrMapOvr>
  <p:transition spd="med">
    <p:fad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en content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close up of a flower&#10;&#10;Description automatically generated">
            <a:extLst>
              <a:ext uri="{FF2B5EF4-FFF2-40B4-BE49-F238E27FC236}">
                <a16:creationId xmlns:a16="http://schemas.microsoft.com/office/drawing/2014/main" id="{C050B94B-56CD-F54A-8EBB-DC043DA4CDA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alphaModFix amt="18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4"/>
          </a:solidFill>
        </p:spPr>
      </p:pic>
      <p:sp>
        <p:nvSpPr>
          <p:cNvPr id="3" name="Round Single Corner Rectangle 2">
            <a:extLst>
              <a:ext uri="{FF2B5EF4-FFF2-40B4-BE49-F238E27FC236}">
                <a16:creationId xmlns:a16="http://schemas.microsoft.com/office/drawing/2014/main" id="{61805C4F-C8C4-E27A-CF6F-8AE7C7641AF1}"/>
              </a:ext>
            </a:extLst>
          </p:cNvPr>
          <p:cNvSpPr/>
          <p:nvPr userDrawn="1"/>
        </p:nvSpPr>
        <p:spPr>
          <a:xfrm rot="10800000" flipH="1">
            <a:off x="582645" y="541419"/>
            <a:ext cx="5192513" cy="5775157"/>
          </a:xfrm>
          <a:prstGeom prst="round1Rect">
            <a:avLst>
              <a:gd name="adj" fmla="val 8515"/>
            </a:avLst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>
              <a:latin typeface="Verdana" panose="020B0604030504040204" pitchFamily="34" charset="0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5BC38786-673C-B64C-BEF9-EFC245054E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8898" y="882157"/>
            <a:ext cx="4547305" cy="991448"/>
          </a:xfrm>
          <a:prstGeom prst="rect">
            <a:avLst/>
          </a:prstGeom>
        </p:spPr>
        <p:txBody>
          <a:bodyPr lIns="0"/>
          <a:lstStyle>
            <a:lvl1pPr>
              <a:defRPr sz="4000" b="0" baseline="0">
                <a:solidFill>
                  <a:schemeClr val="accent4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C08F9296-8E05-8844-A0AA-D612BDE6BB20}"/>
              </a:ext>
            </a:extLst>
          </p:cNvPr>
          <p:cNvCxnSpPr>
            <a:cxnSpLocks/>
          </p:cNvCxnSpPr>
          <p:nvPr userDrawn="1"/>
        </p:nvCxnSpPr>
        <p:spPr>
          <a:xfrm>
            <a:off x="858899" y="828369"/>
            <a:ext cx="4547305" cy="0"/>
          </a:xfrm>
          <a:prstGeom prst="line">
            <a:avLst/>
          </a:prstGeom>
          <a:ln w="63500">
            <a:solidFill>
              <a:schemeClr val="accent4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xt Placeholder 17">
            <a:extLst>
              <a:ext uri="{FF2B5EF4-FFF2-40B4-BE49-F238E27FC236}">
                <a16:creationId xmlns:a16="http://schemas.microsoft.com/office/drawing/2014/main" id="{3853A8EC-740D-AFF3-815A-911F8A33852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58899" y="2340593"/>
            <a:ext cx="4699070" cy="3514769"/>
          </a:xfrm>
          <a:prstGeom prst="rect">
            <a:avLst/>
          </a:prstGeom>
        </p:spPr>
        <p:txBody>
          <a:bodyPr lIns="0"/>
          <a:lstStyle>
            <a:lvl1pPr marL="0" indent="0">
              <a:buNone/>
              <a:defRPr sz="28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674786">
              <a:defRPr sz="2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153992"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>
                <a:latin typeface="Frutiger LT Std 55 Roman" panose="020B0602020204020204" pitchFamily="34" charset="77"/>
              </a:defRPr>
            </a:lvl4pPr>
            <a:lvl5pPr>
              <a:defRPr>
                <a:latin typeface="Frutiger LT Std 55 Roman" panose="020B0602020204020204" pitchFamily="34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47682995"/>
      </p:ext>
    </p:extLst>
  </p:cSld>
  <p:clrMapOvr>
    <a:masterClrMapping/>
  </p:clrMapOvr>
  <p:transition spd="med">
    <p:fad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en content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lose-up of plant leaves">
            <a:extLst>
              <a:ext uri="{FF2B5EF4-FFF2-40B4-BE49-F238E27FC236}">
                <a16:creationId xmlns:a16="http://schemas.microsoft.com/office/drawing/2014/main" id="{C050B94B-56CD-F54A-8EBB-DC043DA4CDA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4"/>
          </a:solidFill>
        </p:spPr>
      </p:pic>
      <p:sp>
        <p:nvSpPr>
          <p:cNvPr id="3" name="Round Single Corner Rectangle 2">
            <a:extLst>
              <a:ext uri="{FF2B5EF4-FFF2-40B4-BE49-F238E27FC236}">
                <a16:creationId xmlns:a16="http://schemas.microsoft.com/office/drawing/2014/main" id="{61805C4F-C8C4-E27A-CF6F-8AE7C7641AF1}"/>
              </a:ext>
            </a:extLst>
          </p:cNvPr>
          <p:cNvSpPr/>
          <p:nvPr userDrawn="1"/>
        </p:nvSpPr>
        <p:spPr>
          <a:xfrm rot="10800000" flipH="1">
            <a:off x="2051222" y="1508475"/>
            <a:ext cx="7858897" cy="4070423"/>
          </a:xfrm>
          <a:prstGeom prst="round1Rect">
            <a:avLst>
              <a:gd name="adj" fmla="val 8515"/>
            </a:avLst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>
              <a:latin typeface="Verdana" panose="020B0604030504040204" pitchFamily="34" charset="0"/>
            </a:endParaRPr>
          </a:p>
        </p:txBody>
      </p:sp>
      <p:sp>
        <p:nvSpPr>
          <p:cNvPr id="10" name="Text Placeholder 17">
            <a:extLst>
              <a:ext uri="{FF2B5EF4-FFF2-40B4-BE49-F238E27FC236}">
                <a16:creationId xmlns:a16="http://schemas.microsoft.com/office/drawing/2014/main" id="{88DACCB3-D7BE-324E-A0A6-6D81ABE016F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464647" y="3343226"/>
            <a:ext cx="6977347" cy="2006298"/>
          </a:xfrm>
          <a:prstGeom prst="rect">
            <a:avLst/>
          </a:prstGeom>
        </p:spPr>
        <p:txBody>
          <a:bodyPr lIns="0"/>
          <a:lstStyle>
            <a:lvl1pPr marL="0" indent="0">
              <a:buNone/>
              <a:defRPr sz="28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674786">
              <a:defRPr sz="2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153992"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>
                <a:latin typeface="Frutiger LT Std 55 Roman" panose="020B0602020204020204" pitchFamily="34" charset="77"/>
              </a:defRPr>
            </a:lvl4pPr>
            <a:lvl5pPr>
              <a:defRPr>
                <a:latin typeface="Frutiger LT Std 55 Roman" panose="020B0602020204020204" pitchFamily="34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5BC38786-673C-B64C-BEF9-EFC245054E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64647" y="2003821"/>
            <a:ext cx="6977347" cy="991448"/>
          </a:xfrm>
          <a:prstGeom prst="rect">
            <a:avLst/>
          </a:prstGeom>
        </p:spPr>
        <p:txBody>
          <a:bodyPr lIns="0"/>
          <a:lstStyle>
            <a:lvl1pPr>
              <a:defRPr sz="4000" b="0" baseline="0">
                <a:solidFill>
                  <a:schemeClr val="accent4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C08F9296-8E05-8844-A0AA-D612BDE6BB20}"/>
              </a:ext>
            </a:extLst>
          </p:cNvPr>
          <p:cNvCxnSpPr>
            <a:cxnSpLocks/>
          </p:cNvCxnSpPr>
          <p:nvPr userDrawn="1"/>
        </p:nvCxnSpPr>
        <p:spPr>
          <a:xfrm>
            <a:off x="2464649" y="1950033"/>
            <a:ext cx="6977347" cy="0"/>
          </a:xfrm>
          <a:prstGeom prst="line">
            <a:avLst/>
          </a:prstGeom>
          <a:ln w="50800">
            <a:solidFill>
              <a:schemeClr val="accent4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2388976"/>
      </p:ext>
    </p:extLst>
  </p:cSld>
  <p:clrMapOvr>
    <a:masterClrMapping/>
  </p:clrMapOvr>
  <p:transition spd="med">
    <p:fad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en content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A21375F1-AA0F-5748-85F1-D3DF15FED7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64481" y="522261"/>
            <a:ext cx="5068932" cy="1502228"/>
          </a:xfrm>
          <a:prstGeom prst="rect">
            <a:avLst/>
          </a:prstGeom>
        </p:spPr>
        <p:txBody>
          <a:bodyPr lIns="0"/>
          <a:lstStyle>
            <a:lvl1pPr>
              <a:defRPr sz="4000" b="0" baseline="0">
                <a:solidFill>
                  <a:schemeClr val="accent4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889EDEEB-85F2-5145-8C18-B79E956F670C}"/>
              </a:ext>
            </a:extLst>
          </p:cNvPr>
          <p:cNvCxnSpPr>
            <a:cxnSpLocks/>
          </p:cNvCxnSpPr>
          <p:nvPr userDrawn="1"/>
        </p:nvCxnSpPr>
        <p:spPr>
          <a:xfrm>
            <a:off x="6765955" y="475993"/>
            <a:ext cx="5067458" cy="0"/>
          </a:xfrm>
          <a:prstGeom prst="line">
            <a:avLst/>
          </a:prstGeom>
          <a:ln w="63500">
            <a:solidFill>
              <a:schemeClr val="accent4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17">
            <a:extLst>
              <a:ext uri="{FF2B5EF4-FFF2-40B4-BE49-F238E27FC236}">
                <a16:creationId xmlns:a16="http://schemas.microsoft.com/office/drawing/2014/main" id="{D9602541-F392-074E-AB63-7C348503C37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764482" y="2409483"/>
            <a:ext cx="5068932" cy="4063523"/>
          </a:xfrm>
          <a:prstGeom prst="rect">
            <a:avLst/>
          </a:prstGeom>
        </p:spPr>
        <p:txBody>
          <a:bodyPr lIns="0"/>
          <a:lstStyle>
            <a:lvl1pPr marL="0" indent="0">
              <a:buNone/>
              <a:defRPr sz="2800" baseline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400" baseline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>
                <a:latin typeface="Frutiger LT Std 55 Roman" panose="020B0602020204020204" pitchFamily="34" charset="77"/>
              </a:defRPr>
            </a:lvl4pPr>
            <a:lvl5pPr>
              <a:defRPr>
                <a:latin typeface="Frutiger LT Std 55 Roman" panose="020B0602020204020204" pitchFamily="34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BE29724-AD2F-21A6-1B62-3D2DD1BD771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3781" r="32394"/>
          <a:stretch>
            <a:fillRect/>
          </a:stretch>
        </p:blipFill>
        <p:spPr>
          <a:xfrm>
            <a:off x="0" y="0"/>
            <a:ext cx="4361793" cy="68580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2550073"/>
      </p:ext>
    </p:extLst>
  </p:cSld>
  <p:clrMapOvr>
    <a:masterClrMapping/>
  </p:clrMapOvr>
  <p:transition spd="med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green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close up of a flower&#10;&#10;Description automatically generated">
            <a:extLst>
              <a:ext uri="{FF2B5EF4-FFF2-40B4-BE49-F238E27FC236}">
                <a16:creationId xmlns:a16="http://schemas.microsoft.com/office/drawing/2014/main" id="{8CAD3ECA-18DB-B647-8D63-C30445FC88F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alphaModFix amt="1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2"/>
          <a:stretch/>
        </p:blipFill>
        <p:spPr>
          <a:xfrm>
            <a:off x="0" y="0"/>
            <a:ext cx="12192000" cy="5059017"/>
          </a:xfrm>
          <a:prstGeom prst="rect">
            <a:avLst/>
          </a:prstGeom>
          <a:gradFill>
            <a:gsLst>
              <a:gs pos="0">
                <a:schemeClr val="accent4"/>
              </a:gs>
              <a:gs pos="100000">
                <a:schemeClr val="accent3"/>
              </a:gs>
            </a:gsLst>
            <a:lin ang="2700000" scaled="0"/>
          </a:gradFill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74309E18-E847-4845-9AD8-A0ABC3296D7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64852" y="5636419"/>
            <a:ext cx="3581716" cy="775590"/>
          </a:xfrm>
          <a:prstGeom prst="rect">
            <a:avLst/>
          </a:prstGeom>
        </p:spPr>
      </p:pic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385A2D39-9341-BDE5-F592-FB7C706B2AFB}"/>
              </a:ext>
            </a:extLst>
          </p:cNvPr>
          <p:cNvCxnSpPr>
            <a:cxnSpLocks/>
          </p:cNvCxnSpPr>
          <p:nvPr userDrawn="1"/>
        </p:nvCxnSpPr>
        <p:spPr>
          <a:xfrm>
            <a:off x="876829" y="3089274"/>
            <a:ext cx="10414858" cy="0"/>
          </a:xfrm>
          <a:prstGeom prst="line">
            <a:avLst/>
          </a:prstGeom>
          <a:ln w="73025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Title 1">
            <a:extLst>
              <a:ext uri="{FF2B5EF4-FFF2-40B4-BE49-F238E27FC236}">
                <a16:creationId xmlns:a16="http://schemas.microsoft.com/office/drawing/2014/main" id="{4A9AA09A-E4B2-138F-7CD7-D67479CFA26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76829" y="1143972"/>
            <a:ext cx="10315073" cy="1059771"/>
          </a:xfrm>
          <a:prstGeom prst="rect">
            <a:avLst/>
          </a:prstGeom>
        </p:spPr>
        <p:txBody>
          <a:bodyPr lIns="0">
            <a:noAutofit/>
          </a:bodyPr>
          <a:lstStyle>
            <a:lvl1pPr>
              <a:defRPr sz="4800" b="0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FAAA37E8-CD49-E3F9-677A-6247019E5DB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76829" y="2181727"/>
            <a:ext cx="10315073" cy="751432"/>
          </a:xfrm>
          <a:prstGeom prst="rect">
            <a:avLst/>
          </a:prstGeom>
        </p:spPr>
        <p:txBody>
          <a:bodyPr lIns="0">
            <a:normAutofit/>
          </a:bodyPr>
          <a:lstStyle>
            <a:lvl1pPr marL="0" marR="0" indent="0" algn="l" defTabSz="607469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 sz="2400" baseline="0">
                <a:solidFill>
                  <a:schemeClr val="bg1"/>
                </a:solidFill>
              </a:defRPr>
            </a:lvl1pPr>
            <a:lvl2pPr marL="6095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6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2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7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3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8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4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607469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Click to edit Master subtitle style</a:t>
            </a:r>
          </a:p>
        </p:txBody>
      </p:sp>
      <p:sp>
        <p:nvSpPr>
          <p:cNvPr id="10" name="Text Placeholder 5">
            <a:extLst>
              <a:ext uri="{FF2B5EF4-FFF2-40B4-BE49-F238E27FC236}">
                <a16:creationId xmlns:a16="http://schemas.microsoft.com/office/drawing/2014/main" id="{975B91DF-C75A-B552-CEBF-DF2F8A6CC66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6829" y="3539577"/>
            <a:ext cx="8198978" cy="1223443"/>
          </a:xfrm>
          <a:prstGeom prst="rect">
            <a:avLst/>
          </a:prstGeom>
        </p:spPr>
        <p:txBody>
          <a:bodyPr lIns="0"/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</a:lstStyle>
          <a:p>
            <a:r>
              <a:rPr lang="en-US" b="1" i="0">
                <a:solidFill>
                  <a:schemeClr val="bg1"/>
                </a:solidFill>
                <a:latin typeface="Verdana" panose="020B0604030504040204" pitchFamily="34" charset="0"/>
              </a:rPr>
              <a:t>Presenter name, title</a:t>
            </a:r>
          </a:p>
          <a:p>
            <a:r>
              <a:rPr lang="en-US" b="0" i="0">
                <a:solidFill>
                  <a:schemeClr val="bg1"/>
                </a:solidFill>
                <a:latin typeface="Verdana" panose="020B0604030504040204" pitchFamily="34" charset="0"/>
              </a:rPr>
              <a:t>Supplementary information</a:t>
            </a:r>
          </a:p>
        </p:txBody>
      </p:sp>
      <p:sp>
        <p:nvSpPr>
          <p:cNvPr id="11" name="Text Placeholder 7">
            <a:extLst>
              <a:ext uri="{FF2B5EF4-FFF2-40B4-BE49-F238E27FC236}">
                <a16:creationId xmlns:a16="http://schemas.microsoft.com/office/drawing/2014/main" id="{58FB0B75-D4A2-B7E6-BB7C-FFE5095725D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76829" y="5407644"/>
            <a:ext cx="6421902" cy="1170956"/>
          </a:xfrm>
          <a:prstGeom prst="rect">
            <a:avLst/>
          </a:prstGeom>
        </p:spPr>
        <p:txBody>
          <a:bodyPr lIns="0"/>
          <a:lstStyle>
            <a:lvl1pPr marL="0" indent="0">
              <a:buNone/>
              <a:defRPr sz="1800" b="0" i="1">
                <a:latin typeface="Times" pitchFamily="2" charset="0"/>
              </a:defRPr>
            </a:lvl1pPr>
          </a:lstStyle>
          <a:p>
            <a:pPr lvl="0"/>
            <a:r>
              <a:rPr lang="en-US"/>
              <a:t>Disclosure if needed.</a:t>
            </a:r>
          </a:p>
        </p:txBody>
      </p:sp>
    </p:spTree>
    <p:extLst>
      <p:ext uri="{BB962C8B-B14F-4D97-AF65-F5344CB8AC3E}">
        <p14:creationId xmlns:p14="http://schemas.microsoft.com/office/powerpoint/2010/main" val="382628596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en content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050B94B-56CD-F54A-8EBB-DC043DA4CDA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27109" r="17113"/>
          <a:stretch>
            <a:fillRect/>
          </a:stretch>
        </p:blipFill>
        <p:spPr>
          <a:xfrm>
            <a:off x="1" y="0"/>
            <a:ext cx="5748158" cy="6857996"/>
          </a:xfrm>
          <a:prstGeom prst="rect">
            <a:avLst/>
          </a:prstGeom>
          <a:gradFill>
            <a:gsLst>
              <a:gs pos="0">
                <a:schemeClr val="accent4"/>
              </a:gs>
              <a:gs pos="100000">
                <a:schemeClr val="accent3"/>
              </a:gs>
            </a:gsLst>
            <a:lin ang="2700000" scaled="0"/>
          </a:gradFill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E585D824-C421-ACB3-1213-3CCA75E852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1" y="608879"/>
            <a:ext cx="5770006" cy="805407"/>
          </a:xfrm>
          <a:prstGeom prst="rect">
            <a:avLst/>
          </a:prstGeom>
        </p:spPr>
        <p:txBody>
          <a:bodyPr lIns="0"/>
          <a:lstStyle>
            <a:lvl1pPr>
              <a:defRPr sz="4000" b="0" baseline="0">
                <a:solidFill>
                  <a:schemeClr val="accent4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1E8D6D7E-C2AB-4B6E-EAB5-06BA543847A4}"/>
              </a:ext>
            </a:extLst>
          </p:cNvPr>
          <p:cNvCxnSpPr>
            <a:cxnSpLocks/>
          </p:cNvCxnSpPr>
          <p:nvPr userDrawn="1"/>
        </p:nvCxnSpPr>
        <p:spPr>
          <a:xfrm>
            <a:off x="6096000" y="555778"/>
            <a:ext cx="5770007" cy="0"/>
          </a:xfrm>
          <a:prstGeom prst="line">
            <a:avLst/>
          </a:prstGeom>
          <a:ln w="63500">
            <a:solidFill>
              <a:schemeClr val="accent4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17">
            <a:extLst>
              <a:ext uri="{FF2B5EF4-FFF2-40B4-BE49-F238E27FC236}">
                <a16:creationId xmlns:a16="http://schemas.microsoft.com/office/drawing/2014/main" id="{9B2157EC-F11B-12B2-145F-2D1C6B2DA9E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096000" y="1887274"/>
            <a:ext cx="5770005" cy="4386703"/>
          </a:xfrm>
          <a:prstGeom prst="rect">
            <a:avLst/>
          </a:prstGeom>
        </p:spPr>
        <p:txBody>
          <a:bodyPr lIns="0"/>
          <a:lstStyle>
            <a:lvl1pPr marL="0" indent="0">
              <a:buNone/>
              <a:defRPr sz="28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674786">
              <a:defRPr sz="2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153992"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>
                <a:latin typeface="Frutiger LT Std 55 Roman" panose="020B0602020204020204" pitchFamily="34" charset="77"/>
              </a:defRPr>
            </a:lvl4pPr>
            <a:lvl5pPr>
              <a:defRPr>
                <a:latin typeface="Frutiger LT Std 55 Roman" panose="020B0602020204020204" pitchFamily="34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3C8C572-276D-1992-051B-A4F56718C00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l="33374" t="33797"/>
          <a:stretch/>
        </p:blipFill>
        <p:spPr>
          <a:xfrm rot="16200000" flipH="1">
            <a:off x="-3526" y="3526"/>
            <a:ext cx="1110515" cy="1103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9001338"/>
      </p:ext>
    </p:extLst>
  </p:cSld>
  <p:clrMapOvr>
    <a:masterClrMapping/>
  </p:clrMapOvr>
  <p:transition spd="med">
    <p:fad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en content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EC9CDA08-79E9-F842-89D2-E031475108A9}"/>
              </a:ext>
            </a:extLst>
          </p:cNvPr>
          <p:cNvCxnSpPr>
            <a:cxnSpLocks/>
          </p:cNvCxnSpPr>
          <p:nvPr userDrawn="1"/>
        </p:nvCxnSpPr>
        <p:spPr>
          <a:xfrm>
            <a:off x="4517134" y="555091"/>
            <a:ext cx="7260335" cy="0"/>
          </a:xfrm>
          <a:prstGeom prst="line">
            <a:avLst/>
          </a:prstGeom>
          <a:ln w="63500">
            <a:solidFill>
              <a:schemeClr val="accent4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Title 1">
            <a:extLst>
              <a:ext uri="{FF2B5EF4-FFF2-40B4-BE49-F238E27FC236}">
                <a16:creationId xmlns:a16="http://schemas.microsoft.com/office/drawing/2014/main" id="{9BF57334-262E-CE41-AA49-B4D96A3CFA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17134" y="607254"/>
            <a:ext cx="7260335" cy="1263969"/>
          </a:xfrm>
          <a:prstGeom prst="rect">
            <a:avLst/>
          </a:prstGeom>
        </p:spPr>
        <p:txBody>
          <a:bodyPr lIns="0"/>
          <a:lstStyle>
            <a:lvl1pPr>
              <a:defRPr sz="4000" b="0" i="0" baseline="0">
                <a:solidFill>
                  <a:schemeClr val="accent4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855C503-63A0-7F40-B8C5-C93B20C26FE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30196" r="30196"/>
          <a:stretch/>
        </p:blipFill>
        <p:spPr>
          <a:xfrm flipH="1">
            <a:off x="0" y="0"/>
            <a:ext cx="4074461" cy="6858000"/>
          </a:xfrm>
          <a:prstGeom prst="rect">
            <a:avLst/>
          </a:prstGeom>
        </p:spPr>
      </p:pic>
      <p:sp>
        <p:nvSpPr>
          <p:cNvPr id="4" name="Text Placeholder 17">
            <a:extLst>
              <a:ext uri="{FF2B5EF4-FFF2-40B4-BE49-F238E27FC236}">
                <a16:creationId xmlns:a16="http://schemas.microsoft.com/office/drawing/2014/main" id="{B266E993-DEB1-2F9E-E574-946994FE6E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517134" y="1887274"/>
            <a:ext cx="7260335" cy="4386703"/>
          </a:xfrm>
          <a:prstGeom prst="rect">
            <a:avLst/>
          </a:prstGeom>
        </p:spPr>
        <p:txBody>
          <a:bodyPr lIns="0"/>
          <a:lstStyle>
            <a:lvl1pPr marL="0" indent="0">
              <a:buNone/>
              <a:defRPr sz="28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674786">
              <a:defRPr sz="2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153992"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>
                <a:latin typeface="Frutiger LT Std 55 Roman" panose="020B0602020204020204" pitchFamily="34" charset="77"/>
              </a:defRPr>
            </a:lvl4pPr>
            <a:lvl5pPr>
              <a:defRPr>
                <a:latin typeface="Frutiger LT Std 55 Roman" panose="020B0602020204020204" pitchFamily="34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56143279"/>
      </p:ext>
    </p:extLst>
  </p:cSld>
  <p:clrMapOvr>
    <a:masterClrMapping/>
  </p:clrMapOvr>
  <p:transition spd="med">
    <p:fade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en content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 Single Corner Rectangle 4">
            <a:extLst>
              <a:ext uri="{FF2B5EF4-FFF2-40B4-BE49-F238E27FC236}">
                <a16:creationId xmlns:a16="http://schemas.microsoft.com/office/drawing/2014/main" id="{B85F729C-C3C5-0976-C01F-46A969D109D5}"/>
              </a:ext>
            </a:extLst>
          </p:cNvPr>
          <p:cNvSpPr/>
          <p:nvPr userDrawn="1"/>
        </p:nvSpPr>
        <p:spPr>
          <a:xfrm flipV="1">
            <a:off x="1" y="1"/>
            <a:ext cx="11436351" cy="1333500"/>
          </a:xfrm>
          <a:prstGeom prst="round1Rect">
            <a:avLst>
              <a:gd name="adj" fmla="val 23548"/>
            </a:avLst>
          </a:prstGeom>
          <a:gradFill>
            <a:gsLst>
              <a:gs pos="35000">
                <a:schemeClr val="accent4">
                  <a:lumMod val="95000"/>
                  <a:lumOff val="5000"/>
                </a:schemeClr>
              </a:gs>
              <a:gs pos="0">
                <a:schemeClr val="accent3">
                  <a:lumMod val="95000"/>
                  <a:lumOff val="5000"/>
                </a:schemeClr>
              </a:gs>
            </a:gsLst>
            <a:lin ang="720000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354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 b="0" i="0">
              <a:latin typeface="Verdana" panose="020B0604030504040204" pitchFamily="34" charset="0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87FC6D78-B283-CF45-7F8D-F633D086C3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8355" y="450991"/>
            <a:ext cx="10655300" cy="815991"/>
          </a:xfrm>
          <a:prstGeom prst="rect">
            <a:avLst/>
          </a:prstGeom>
        </p:spPr>
        <p:txBody>
          <a:bodyPr lIns="0"/>
          <a:lstStyle>
            <a:lvl1pPr>
              <a:defRPr sz="4000" b="0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Text Placeholder 17">
            <a:extLst>
              <a:ext uri="{FF2B5EF4-FFF2-40B4-BE49-F238E27FC236}">
                <a16:creationId xmlns:a16="http://schemas.microsoft.com/office/drawing/2014/main" id="{6C7DD87D-6C6A-BC2B-C674-6C50F2DE326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68356" y="1717973"/>
            <a:ext cx="10245542" cy="4109804"/>
          </a:xfrm>
          <a:prstGeom prst="rect">
            <a:avLst/>
          </a:prstGeom>
        </p:spPr>
        <p:txBody>
          <a:bodyPr lIns="0"/>
          <a:lstStyle>
            <a:lvl1pPr marL="0" indent="0">
              <a:buNone/>
              <a:defRPr sz="28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674786">
              <a:defRPr sz="2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153992"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>
                <a:latin typeface="Frutiger LT Std 55 Roman" panose="020B0602020204020204" pitchFamily="34" charset="77"/>
              </a:defRPr>
            </a:lvl4pPr>
            <a:lvl5pPr>
              <a:defRPr>
                <a:latin typeface="Frutiger LT Std 55 Roman" panose="020B0602020204020204" pitchFamily="34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16332963"/>
      </p:ext>
    </p:extLst>
  </p:cSld>
  <p:clrMapOvr>
    <a:masterClrMapping/>
  </p:clrMapOvr>
  <p:transition spd="med">
    <p:fade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blue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louds in the sky&#10;&#10;Description automatically generated">
            <a:extLst>
              <a:ext uri="{FF2B5EF4-FFF2-40B4-BE49-F238E27FC236}">
                <a16:creationId xmlns:a16="http://schemas.microsoft.com/office/drawing/2014/main" id="{AC869575-515F-A84B-97B8-D6FF4DFEC0A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alphaModFix amt="3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2"/>
            <a:ext cx="12192000" cy="5084340"/>
          </a:xfrm>
          <a:prstGeom prst="rect">
            <a:avLst/>
          </a:prstGeom>
          <a:solidFill>
            <a:schemeClr val="accent6"/>
          </a:solidFill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74309E18-E847-4845-9AD8-A0ABC3296D7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64852" y="5636419"/>
            <a:ext cx="3581716" cy="775590"/>
          </a:xfrm>
          <a:prstGeom prst="rect">
            <a:avLst/>
          </a:prstGeom>
        </p:spPr>
      </p:pic>
      <p:sp>
        <p:nvSpPr>
          <p:cNvPr id="9" name="Text Placeholder 5">
            <a:extLst>
              <a:ext uri="{FF2B5EF4-FFF2-40B4-BE49-F238E27FC236}">
                <a16:creationId xmlns:a16="http://schemas.microsoft.com/office/drawing/2014/main" id="{1272807C-1C0D-91E2-A0D7-1FC5DB2A396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6829" y="3539577"/>
            <a:ext cx="8198978" cy="1223443"/>
          </a:xfrm>
          <a:prstGeom prst="rect">
            <a:avLst/>
          </a:prstGeom>
        </p:spPr>
        <p:txBody>
          <a:bodyPr lIns="0"/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</a:lstStyle>
          <a:p>
            <a:r>
              <a:rPr lang="en-US" b="1" i="0">
                <a:solidFill>
                  <a:schemeClr val="bg1"/>
                </a:solidFill>
                <a:latin typeface="Verdana" panose="020B0604030504040204" pitchFamily="34" charset="0"/>
              </a:rPr>
              <a:t>Presenter name, title</a:t>
            </a:r>
          </a:p>
          <a:p>
            <a:r>
              <a:rPr lang="en-US" b="0" i="0">
                <a:solidFill>
                  <a:schemeClr val="bg1"/>
                </a:solidFill>
                <a:latin typeface="Verdana" panose="020B0604030504040204" pitchFamily="34" charset="0"/>
              </a:rPr>
              <a:t>Supplementary information</a:t>
            </a:r>
          </a:p>
        </p:txBody>
      </p:sp>
      <p:sp>
        <p:nvSpPr>
          <p:cNvPr id="10" name="Text Placeholder 7">
            <a:extLst>
              <a:ext uri="{FF2B5EF4-FFF2-40B4-BE49-F238E27FC236}">
                <a16:creationId xmlns:a16="http://schemas.microsoft.com/office/drawing/2014/main" id="{D976E69F-F41B-4B36-1664-C498B69D1E1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76829" y="5407644"/>
            <a:ext cx="6421902" cy="1170956"/>
          </a:xfrm>
          <a:prstGeom prst="rect">
            <a:avLst/>
          </a:prstGeom>
        </p:spPr>
        <p:txBody>
          <a:bodyPr lIns="0"/>
          <a:lstStyle>
            <a:lvl1pPr marL="0" indent="0">
              <a:buNone/>
              <a:defRPr sz="1800" b="0" i="1">
                <a:latin typeface="Times" pitchFamily="2" charset="0"/>
              </a:defRPr>
            </a:lvl1pPr>
          </a:lstStyle>
          <a:p>
            <a:pPr lvl="0"/>
            <a:r>
              <a:rPr lang="en-US"/>
              <a:t>Disclosure if needed.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BBF8BC92-8238-FA71-C76B-B99E43E21730}"/>
              </a:ext>
            </a:extLst>
          </p:cNvPr>
          <p:cNvCxnSpPr>
            <a:cxnSpLocks/>
          </p:cNvCxnSpPr>
          <p:nvPr userDrawn="1"/>
        </p:nvCxnSpPr>
        <p:spPr>
          <a:xfrm>
            <a:off x="876829" y="3089274"/>
            <a:ext cx="10414858" cy="0"/>
          </a:xfrm>
          <a:prstGeom prst="line">
            <a:avLst/>
          </a:prstGeom>
          <a:ln w="73025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itle 1">
            <a:extLst>
              <a:ext uri="{FF2B5EF4-FFF2-40B4-BE49-F238E27FC236}">
                <a16:creationId xmlns:a16="http://schemas.microsoft.com/office/drawing/2014/main" id="{E651EE6F-66A5-CEC1-C027-ACAAB5D984D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76829" y="1143972"/>
            <a:ext cx="10315073" cy="1059771"/>
          </a:xfrm>
          <a:prstGeom prst="rect">
            <a:avLst/>
          </a:prstGeom>
        </p:spPr>
        <p:txBody>
          <a:bodyPr lIns="0">
            <a:noAutofit/>
          </a:bodyPr>
          <a:lstStyle>
            <a:lvl1pPr>
              <a:defRPr sz="4800" b="0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8231DF0E-C0AA-846A-8740-62DB0D7F95D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76829" y="2181727"/>
            <a:ext cx="10315073" cy="751432"/>
          </a:xfrm>
          <a:prstGeom prst="rect">
            <a:avLst/>
          </a:prstGeom>
        </p:spPr>
        <p:txBody>
          <a:bodyPr lIns="0">
            <a:normAutofit/>
          </a:bodyPr>
          <a:lstStyle>
            <a:lvl1pPr marL="0" marR="0" indent="0" algn="l" defTabSz="607469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 sz="2400" baseline="0">
                <a:solidFill>
                  <a:schemeClr val="bg1"/>
                </a:solidFill>
              </a:defRPr>
            </a:lvl1pPr>
            <a:lvl2pPr marL="6095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6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2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7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3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8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4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607469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7220050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>
    <p:fade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blue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8291F29A-3AAB-D9DD-FFBA-B939D8C10C7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alphaModFix amt="26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5084342"/>
          </a:xfrm>
          <a:prstGeom prst="rect">
            <a:avLst/>
          </a:prstGeom>
          <a:solidFill>
            <a:schemeClr val="accent6"/>
          </a:solidFill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74309E18-E847-4845-9AD8-A0ABC3296D7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64852" y="5636419"/>
            <a:ext cx="3581716" cy="775590"/>
          </a:xfrm>
          <a:prstGeom prst="rect">
            <a:avLst/>
          </a:prstGeom>
        </p:spPr>
      </p:pic>
      <p:sp>
        <p:nvSpPr>
          <p:cNvPr id="11" name="Text Placeholder 5">
            <a:extLst>
              <a:ext uri="{FF2B5EF4-FFF2-40B4-BE49-F238E27FC236}">
                <a16:creationId xmlns:a16="http://schemas.microsoft.com/office/drawing/2014/main" id="{D180D8D4-2CA4-4034-2DFD-B156C0EB5FA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6829" y="3539577"/>
            <a:ext cx="8198978" cy="1223443"/>
          </a:xfrm>
          <a:prstGeom prst="rect">
            <a:avLst/>
          </a:prstGeom>
        </p:spPr>
        <p:txBody>
          <a:bodyPr lIns="0"/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</a:lstStyle>
          <a:p>
            <a:r>
              <a:rPr lang="en-US" b="1" i="0">
                <a:solidFill>
                  <a:schemeClr val="bg1"/>
                </a:solidFill>
                <a:latin typeface="Verdana" panose="020B0604030504040204" pitchFamily="34" charset="0"/>
              </a:rPr>
              <a:t>Presenter name, title</a:t>
            </a:r>
          </a:p>
          <a:p>
            <a:r>
              <a:rPr lang="en-US" b="0" i="0">
                <a:solidFill>
                  <a:schemeClr val="bg1"/>
                </a:solidFill>
                <a:latin typeface="Verdana" panose="020B0604030504040204" pitchFamily="34" charset="0"/>
              </a:rPr>
              <a:t>Supplementary information</a:t>
            </a:r>
          </a:p>
        </p:txBody>
      </p:sp>
      <p:sp>
        <p:nvSpPr>
          <p:cNvPr id="12" name="Text Placeholder 7">
            <a:extLst>
              <a:ext uri="{FF2B5EF4-FFF2-40B4-BE49-F238E27FC236}">
                <a16:creationId xmlns:a16="http://schemas.microsoft.com/office/drawing/2014/main" id="{AF2E1510-4DF5-1C94-E4B1-C00D9A87D72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76829" y="5407644"/>
            <a:ext cx="6421902" cy="1170956"/>
          </a:xfrm>
          <a:prstGeom prst="rect">
            <a:avLst/>
          </a:prstGeom>
        </p:spPr>
        <p:txBody>
          <a:bodyPr lIns="0"/>
          <a:lstStyle>
            <a:lvl1pPr marL="0" indent="0">
              <a:buNone/>
              <a:defRPr sz="1800" b="0" i="1">
                <a:latin typeface="Times" pitchFamily="2" charset="0"/>
              </a:defRPr>
            </a:lvl1pPr>
          </a:lstStyle>
          <a:p>
            <a:pPr lvl="0"/>
            <a:r>
              <a:rPr lang="en-US"/>
              <a:t>Disclosure if needed.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91ACC3D0-F828-E5F4-D966-EF1E00EF342C}"/>
              </a:ext>
            </a:extLst>
          </p:cNvPr>
          <p:cNvCxnSpPr>
            <a:cxnSpLocks/>
          </p:cNvCxnSpPr>
          <p:nvPr userDrawn="1"/>
        </p:nvCxnSpPr>
        <p:spPr>
          <a:xfrm>
            <a:off x="876829" y="3089274"/>
            <a:ext cx="10414858" cy="0"/>
          </a:xfrm>
          <a:prstGeom prst="line">
            <a:avLst/>
          </a:prstGeom>
          <a:ln w="73025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itle 1">
            <a:extLst>
              <a:ext uri="{FF2B5EF4-FFF2-40B4-BE49-F238E27FC236}">
                <a16:creationId xmlns:a16="http://schemas.microsoft.com/office/drawing/2014/main" id="{2EB4D253-1A77-48B5-9CAB-F0F23FB9053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76829" y="1143972"/>
            <a:ext cx="10315073" cy="1059771"/>
          </a:xfrm>
          <a:prstGeom prst="rect">
            <a:avLst/>
          </a:prstGeom>
        </p:spPr>
        <p:txBody>
          <a:bodyPr lIns="0">
            <a:noAutofit/>
          </a:bodyPr>
          <a:lstStyle>
            <a:lvl1pPr>
              <a:defRPr sz="4800" b="0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7D612368-4565-407A-770D-67CFC71137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76829" y="2181727"/>
            <a:ext cx="10315073" cy="751432"/>
          </a:xfrm>
          <a:prstGeom prst="rect">
            <a:avLst/>
          </a:prstGeom>
        </p:spPr>
        <p:txBody>
          <a:bodyPr lIns="0">
            <a:normAutofit/>
          </a:bodyPr>
          <a:lstStyle>
            <a:lvl1pPr marL="0" marR="0" indent="0" algn="l" defTabSz="607469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 sz="2400" baseline="0">
                <a:solidFill>
                  <a:schemeClr val="bg1"/>
                </a:solidFill>
              </a:defRPr>
            </a:lvl1pPr>
            <a:lvl2pPr marL="6095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6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2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7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3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8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4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607469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99087848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>
    <p:fade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blue 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Empty office chairs">
            <a:extLst>
              <a:ext uri="{FF2B5EF4-FFF2-40B4-BE49-F238E27FC236}">
                <a16:creationId xmlns:a16="http://schemas.microsoft.com/office/drawing/2014/main" id="{8291F29A-3AAB-D9DD-FFBA-B939D8C10C7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5084342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74309E18-E847-4845-9AD8-A0ABC3296D7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64852" y="5636419"/>
            <a:ext cx="3581716" cy="775590"/>
          </a:xfrm>
          <a:prstGeom prst="rect">
            <a:avLst/>
          </a:prstGeom>
        </p:spPr>
      </p:pic>
      <p:sp>
        <p:nvSpPr>
          <p:cNvPr id="9" name="Subtitle 2">
            <a:extLst>
              <a:ext uri="{FF2B5EF4-FFF2-40B4-BE49-F238E27FC236}">
                <a16:creationId xmlns:a16="http://schemas.microsoft.com/office/drawing/2014/main" id="{CE0FCDDF-1CA6-1B67-722B-968F31250E8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76829" y="2181727"/>
            <a:ext cx="10315073" cy="751432"/>
          </a:xfrm>
          <a:prstGeom prst="rect">
            <a:avLst/>
          </a:prstGeom>
        </p:spPr>
        <p:txBody>
          <a:bodyPr lIns="0">
            <a:normAutofit/>
          </a:bodyPr>
          <a:lstStyle>
            <a:lvl1pPr marL="0" marR="0" indent="0" algn="l" defTabSz="607469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 sz="2400" baseline="0">
                <a:solidFill>
                  <a:schemeClr val="bg1"/>
                </a:solidFill>
              </a:defRPr>
            </a:lvl1pPr>
            <a:lvl2pPr marL="6095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6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2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7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3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8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4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607469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Click to edit Master subtitle style</a:t>
            </a:r>
          </a:p>
        </p:txBody>
      </p:sp>
      <p:sp>
        <p:nvSpPr>
          <p:cNvPr id="10" name="Text Placeholder 5">
            <a:extLst>
              <a:ext uri="{FF2B5EF4-FFF2-40B4-BE49-F238E27FC236}">
                <a16:creationId xmlns:a16="http://schemas.microsoft.com/office/drawing/2014/main" id="{39BB0102-8E0A-5D09-E4F8-E3769163135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6829" y="3539577"/>
            <a:ext cx="8198978" cy="1223443"/>
          </a:xfrm>
          <a:prstGeom prst="rect">
            <a:avLst/>
          </a:prstGeom>
        </p:spPr>
        <p:txBody>
          <a:bodyPr lIns="0"/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</a:lstStyle>
          <a:p>
            <a:r>
              <a:rPr lang="en-US" b="1" i="0">
                <a:solidFill>
                  <a:schemeClr val="bg1"/>
                </a:solidFill>
                <a:latin typeface="Verdana" panose="020B0604030504040204" pitchFamily="34" charset="0"/>
              </a:rPr>
              <a:t>Presenter name, title</a:t>
            </a:r>
          </a:p>
          <a:p>
            <a:r>
              <a:rPr lang="en-US" b="0" i="0">
                <a:solidFill>
                  <a:schemeClr val="bg1"/>
                </a:solidFill>
                <a:latin typeface="Verdana" panose="020B0604030504040204" pitchFamily="34" charset="0"/>
              </a:rPr>
              <a:t>Supplementary information</a:t>
            </a:r>
          </a:p>
        </p:txBody>
      </p:sp>
      <p:sp>
        <p:nvSpPr>
          <p:cNvPr id="11" name="Text Placeholder 7">
            <a:extLst>
              <a:ext uri="{FF2B5EF4-FFF2-40B4-BE49-F238E27FC236}">
                <a16:creationId xmlns:a16="http://schemas.microsoft.com/office/drawing/2014/main" id="{B2D5C585-C23E-8722-6A5A-2D98FC2C92D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76829" y="5407644"/>
            <a:ext cx="6421902" cy="1170956"/>
          </a:xfrm>
          <a:prstGeom prst="rect">
            <a:avLst/>
          </a:prstGeom>
        </p:spPr>
        <p:txBody>
          <a:bodyPr lIns="0"/>
          <a:lstStyle>
            <a:lvl1pPr marL="0" indent="0">
              <a:buNone/>
              <a:defRPr sz="1800" b="0" i="1">
                <a:latin typeface="Times" pitchFamily="2" charset="0"/>
              </a:defRPr>
            </a:lvl1pPr>
          </a:lstStyle>
          <a:p>
            <a:pPr lvl="0"/>
            <a:r>
              <a:rPr lang="en-US"/>
              <a:t>Disclosure if needed.</a:t>
            </a:r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AB83C73E-0D3E-5E19-63A7-E0A90E82E49F}"/>
              </a:ext>
            </a:extLst>
          </p:cNvPr>
          <p:cNvCxnSpPr>
            <a:cxnSpLocks/>
          </p:cNvCxnSpPr>
          <p:nvPr userDrawn="1"/>
        </p:nvCxnSpPr>
        <p:spPr>
          <a:xfrm>
            <a:off x="876829" y="3089274"/>
            <a:ext cx="10414858" cy="0"/>
          </a:xfrm>
          <a:prstGeom prst="line">
            <a:avLst/>
          </a:prstGeom>
          <a:ln w="73025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Title 1">
            <a:extLst>
              <a:ext uri="{FF2B5EF4-FFF2-40B4-BE49-F238E27FC236}">
                <a16:creationId xmlns:a16="http://schemas.microsoft.com/office/drawing/2014/main" id="{9A25E37C-7618-A1AF-07EC-2CA613C9677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76829" y="1143972"/>
            <a:ext cx="10315073" cy="1059771"/>
          </a:xfrm>
          <a:prstGeom prst="rect">
            <a:avLst/>
          </a:prstGeom>
        </p:spPr>
        <p:txBody>
          <a:bodyPr lIns="0">
            <a:noAutofit/>
          </a:bodyPr>
          <a:lstStyle>
            <a:lvl1pPr>
              <a:defRPr sz="4800" b="0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62151975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>
    <p:fade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ue conten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louds in the sky&#10;&#10;Description automatically generated">
            <a:extLst>
              <a:ext uri="{FF2B5EF4-FFF2-40B4-BE49-F238E27FC236}">
                <a16:creationId xmlns:a16="http://schemas.microsoft.com/office/drawing/2014/main" id="{F55AE8E9-36FE-7348-99CE-E9F70CEB0DB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alphaModFix amt="3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6"/>
          </a:solidFill>
        </p:spPr>
      </p:pic>
      <p:sp>
        <p:nvSpPr>
          <p:cNvPr id="6" name="Round Single Corner Rectangle 5">
            <a:extLst>
              <a:ext uri="{FF2B5EF4-FFF2-40B4-BE49-F238E27FC236}">
                <a16:creationId xmlns:a16="http://schemas.microsoft.com/office/drawing/2014/main" id="{A70E391A-E7C5-7CE7-F6F1-C189C67C6E35}"/>
              </a:ext>
            </a:extLst>
          </p:cNvPr>
          <p:cNvSpPr/>
          <p:nvPr userDrawn="1"/>
        </p:nvSpPr>
        <p:spPr>
          <a:xfrm rot="10800000" flipH="1">
            <a:off x="541421" y="541422"/>
            <a:ext cx="11109158" cy="5775157"/>
          </a:xfrm>
          <a:prstGeom prst="round1Rect">
            <a:avLst>
              <a:gd name="adj" fmla="val 8515"/>
            </a:avLst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rtlCol="0" anchor="ctr"/>
          <a:lstStyle/>
          <a:p>
            <a:pPr algn="ctr"/>
            <a:endParaRPr lang="en-US" b="0" i="0">
              <a:latin typeface="Verdana" panose="020B060403050404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3372295-F23D-1469-977C-BE1966E304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0751" y="997815"/>
            <a:ext cx="10423431" cy="815991"/>
          </a:xfrm>
          <a:prstGeom prst="rect">
            <a:avLst/>
          </a:prstGeom>
        </p:spPr>
        <p:txBody>
          <a:bodyPr lIns="0"/>
          <a:lstStyle>
            <a:lvl1pPr>
              <a:defRPr sz="4000" b="0" baseline="0">
                <a:solidFill>
                  <a:schemeClr val="accent6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F8D3D18A-C2D5-A037-10FB-CAC108FD345C}"/>
              </a:ext>
            </a:extLst>
          </p:cNvPr>
          <p:cNvCxnSpPr>
            <a:cxnSpLocks/>
          </p:cNvCxnSpPr>
          <p:nvPr userDrawn="1"/>
        </p:nvCxnSpPr>
        <p:spPr>
          <a:xfrm>
            <a:off x="890025" y="922558"/>
            <a:ext cx="10424936" cy="0"/>
          </a:xfrm>
          <a:prstGeom prst="line">
            <a:avLst/>
          </a:prstGeom>
          <a:ln w="63500">
            <a:solidFill>
              <a:schemeClr val="accent6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Text Placeholder 17">
            <a:extLst>
              <a:ext uri="{FF2B5EF4-FFF2-40B4-BE49-F238E27FC236}">
                <a16:creationId xmlns:a16="http://schemas.microsoft.com/office/drawing/2014/main" id="{E550135B-FC0F-061A-554A-4FA6B197DA3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90025" y="2024491"/>
            <a:ext cx="10423430" cy="3535059"/>
          </a:xfrm>
          <a:prstGeom prst="rect">
            <a:avLst/>
          </a:prstGeom>
        </p:spPr>
        <p:txBody>
          <a:bodyPr lIns="0"/>
          <a:lstStyle>
            <a:lvl1pPr marL="0" indent="0">
              <a:buNone/>
              <a:defRPr sz="28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674786">
              <a:defRPr sz="2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153992"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>
                <a:latin typeface="Frutiger LT Std 55 Roman" panose="020B0602020204020204" pitchFamily="34" charset="77"/>
              </a:defRPr>
            </a:lvl4pPr>
            <a:lvl5pPr>
              <a:defRPr>
                <a:latin typeface="Frutiger LT Std 55 Roman" panose="020B0602020204020204" pitchFamily="34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25851901"/>
      </p:ext>
    </p:extLst>
  </p:cSld>
  <p:clrMapOvr>
    <a:masterClrMapping/>
  </p:clrMapOvr>
  <p:transition spd="med">
    <p:fade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senter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louds in the sky&#10;&#10;Description automatically generated">
            <a:extLst>
              <a:ext uri="{FF2B5EF4-FFF2-40B4-BE49-F238E27FC236}">
                <a16:creationId xmlns:a16="http://schemas.microsoft.com/office/drawing/2014/main" id="{F55AE8E9-36FE-7348-99CE-E9F70CEB0DB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alphaModFix amt="3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6"/>
          </a:solidFill>
        </p:spPr>
      </p:pic>
      <p:sp>
        <p:nvSpPr>
          <p:cNvPr id="6" name="Round Single Corner Rectangle 5">
            <a:extLst>
              <a:ext uri="{FF2B5EF4-FFF2-40B4-BE49-F238E27FC236}">
                <a16:creationId xmlns:a16="http://schemas.microsoft.com/office/drawing/2014/main" id="{A70E391A-E7C5-7CE7-F6F1-C189C67C6E35}"/>
              </a:ext>
            </a:extLst>
          </p:cNvPr>
          <p:cNvSpPr/>
          <p:nvPr userDrawn="1"/>
        </p:nvSpPr>
        <p:spPr>
          <a:xfrm rot="10800000" flipH="1">
            <a:off x="541421" y="541422"/>
            <a:ext cx="11109158" cy="5775157"/>
          </a:xfrm>
          <a:prstGeom prst="round1Rect">
            <a:avLst>
              <a:gd name="adj" fmla="val 8515"/>
            </a:avLst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rtlCol="0" anchor="ctr"/>
          <a:lstStyle/>
          <a:p>
            <a:pPr algn="ctr"/>
            <a:endParaRPr lang="en-US" b="0" i="0">
              <a:latin typeface="Verdana" panose="020B060403050404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3372295-F23D-1469-977C-BE1966E304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0751" y="997815"/>
            <a:ext cx="10423431" cy="815991"/>
          </a:xfrm>
          <a:prstGeom prst="rect">
            <a:avLst/>
          </a:prstGeom>
        </p:spPr>
        <p:txBody>
          <a:bodyPr lIns="0"/>
          <a:lstStyle>
            <a:lvl1pPr>
              <a:defRPr sz="4000" b="0" baseline="0">
                <a:solidFill>
                  <a:schemeClr val="accent6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F8D3D18A-C2D5-A037-10FB-CAC108FD345C}"/>
              </a:ext>
            </a:extLst>
          </p:cNvPr>
          <p:cNvCxnSpPr>
            <a:cxnSpLocks/>
          </p:cNvCxnSpPr>
          <p:nvPr userDrawn="1"/>
        </p:nvCxnSpPr>
        <p:spPr>
          <a:xfrm>
            <a:off x="890025" y="922558"/>
            <a:ext cx="10424936" cy="0"/>
          </a:xfrm>
          <a:prstGeom prst="line">
            <a:avLst/>
          </a:prstGeom>
          <a:ln w="63500">
            <a:solidFill>
              <a:schemeClr val="accent6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Text Placeholder 17">
            <a:extLst>
              <a:ext uri="{FF2B5EF4-FFF2-40B4-BE49-F238E27FC236}">
                <a16:creationId xmlns:a16="http://schemas.microsoft.com/office/drawing/2014/main" id="{D595A6B7-2E77-F9E8-5ABF-19D493AC6B7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920426" y="3197413"/>
            <a:ext cx="7574659" cy="587560"/>
          </a:xfrm>
          <a:prstGeom prst="rect">
            <a:avLst/>
          </a:prstGeom>
        </p:spPr>
        <p:txBody>
          <a:bodyPr lIns="0"/>
          <a:lstStyle>
            <a:lvl1pPr marL="0" indent="0">
              <a:buNone/>
              <a:defRPr sz="3200" b="1" spc="1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674786">
              <a:defRPr sz="2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153992"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>
                <a:latin typeface="Frutiger LT Std 55 Roman" panose="020B0602020204020204" pitchFamily="34" charset="77"/>
              </a:defRPr>
            </a:lvl4pPr>
            <a:lvl5pPr>
              <a:defRPr>
                <a:latin typeface="Frutiger LT Std 55 Roman" panose="020B0602020204020204" pitchFamily="34" charset="77"/>
              </a:defRPr>
            </a:lvl5pPr>
          </a:lstStyle>
          <a:p>
            <a:pPr lvl="0"/>
            <a:r>
              <a:rPr lang="en-US"/>
              <a:t>First </a:t>
            </a:r>
            <a:r>
              <a:rPr lang="en-US" err="1"/>
              <a:t>Lastname</a:t>
            </a:r>
            <a:endParaRPr lang="en-US"/>
          </a:p>
        </p:txBody>
      </p:sp>
      <p:sp>
        <p:nvSpPr>
          <p:cNvPr id="7" name="Text Placeholder 17">
            <a:extLst>
              <a:ext uri="{FF2B5EF4-FFF2-40B4-BE49-F238E27FC236}">
                <a16:creationId xmlns:a16="http://schemas.microsoft.com/office/drawing/2014/main" id="{13F503F0-21A7-5D6F-D880-83D4A96A71C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920425" y="3872375"/>
            <a:ext cx="7574659" cy="1312495"/>
          </a:xfrm>
          <a:prstGeom prst="rect">
            <a:avLst/>
          </a:prstGeom>
        </p:spPr>
        <p:txBody>
          <a:bodyPr lIns="0"/>
          <a:lstStyle>
            <a:lvl1pPr marL="0" indent="0">
              <a:buNone/>
              <a:defRPr sz="2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674786">
              <a:defRPr sz="2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153992"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>
                <a:latin typeface="Frutiger LT Std 55 Roman" panose="020B0602020204020204" pitchFamily="34" charset="77"/>
              </a:defRPr>
            </a:lvl4pPr>
            <a:lvl5pPr>
              <a:defRPr>
                <a:latin typeface="Frutiger LT Std 55 Roman" panose="020B0602020204020204" pitchFamily="34" charset="77"/>
              </a:defRPr>
            </a:lvl5pPr>
          </a:lstStyle>
          <a:p>
            <a:pPr lvl="0"/>
            <a:r>
              <a:rPr lang="en-US"/>
              <a:t>Title, credentials</a:t>
            </a:r>
          </a:p>
          <a:p>
            <a:pPr lvl="0"/>
            <a:r>
              <a:rPr lang="en-US"/>
              <a:t>Location </a:t>
            </a:r>
          </a:p>
        </p:txBody>
      </p:sp>
      <p:sp>
        <p:nvSpPr>
          <p:cNvPr id="8" name="Picture Placeholder 10">
            <a:extLst>
              <a:ext uri="{FF2B5EF4-FFF2-40B4-BE49-F238E27FC236}">
                <a16:creationId xmlns:a16="http://schemas.microsoft.com/office/drawing/2014/main" id="{7D8C7137-6E9D-AE44-AFBA-EF21F38BC73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90025" y="2288803"/>
            <a:ext cx="2659294" cy="343477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txBody>
          <a:bodyPr anchor="ctr"/>
          <a:lstStyle>
            <a:lvl1pPr marL="0" indent="0" algn="l">
              <a:buNone/>
              <a:defRPr sz="24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2247594"/>
      </p:ext>
    </p:extLst>
  </p:cSld>
  <p:clrMapOvr>
    <a:masterClrMapping/>
  </p:clrMapOvr>
  <p:transition spd="med">
    <p:fade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senter - blu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louds in the sky&#10;&#10;Description automatically generated">
            <a:extLst>
              <a:ext uri="{FF2B5EF4-FFF2-40B4-BE49-F238E27FC236}">
                <a16:creationId xmlns:a16="http://schemas.microsoft.com/office/drawing/2014/main" id="{F55AE8E9-36FE-7348-99CE-E9F70CEB0DB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alphaModFix amt="3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6"/>
          </a:solidFill>
        </p:spPr>
      </p:pic>
      <p:sp>
        <p:nvSpPr>
          <p:cNvPr id="6" name="Round Single Corner Rectangle 5">
            <a:extLst>
              <a:ext uri="{FF2B5EF4-FFF2-40B4-BE49-F238E27FC236}">
                <a16:creationId xmlns:a16="http://schemas.microsoft.com/office/drawing/2014/main" id="{A70E391A-E7C5-7CE7-F6F1-C189C67C6E35}"/>
              </a:ext>
            </a:extLst>
          </p:cNvPr>
          <p:cNvSpPr/>
          <p:nvPr userDrawn="1"/>
        </p:nvSpPr>
        <p:spPr>
          <a:xfrm rot="10800000" flipH="1">
            <a:off x="541421" y="541422"/>
            <a:ext cx="11109158" cy="5775157"/>
          </a:xfrm>
          <a:prstGeom prst="round1Rect">
            <a:avLst>
              <a:gd name="adj" fmla="val 8515"/>
            </a:avLst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rtlCol="0" anchor="ctr"/>
          <a:lstStyle/>
          <a:p>
            <a:pPr algn="ctr"/>
            <a:endParaRPr lang="en-US" b="0" i="0">
              <a:latin typeface="Verdana" panose="020B060403050404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3372295-F23D-1469-977C-BE1966E304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0751" y="997815"/>
            <a:ext cx="10423431" cy="815991"/>
          </a:xfrm>
          <a:prstGeom prst="rect">
            <a:avLst/>
          </a:prstGeom>
        </p:spPr>
        <p:txBody>
          <a:bodyPr lIns="0"/>
          <a:lstStyle>
            <a:lvl1pPr>
              <a:defRPr sz="4000" b="0" baseline="0">
                <a:solidFill>
                  <a:schemeClr val="accent6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F8D3D18A-C2D5-A037-10FB-CAC108FD345C}"/>
              </a:ext>
            </a:extLst>
          </p:cNvPr>
          <p:cNvCxnSpPr>
            <a:cxnSpLocks/>
          </p:cNvCxnSpPr>
          <p:nvPr userDrawn="1"/>
        </p:nvCxnSpPr>
        <p:spPr>
          <a:xfrm>
            <a:off x="890025" y="922558"/>
            <a:ext cx="10424936" cy="0"/>
          </a:xfrm>
          <a:prstGeom prst="line">
            <a:avLst/>
          </a:prstGeom>
          <a:ln w="63500">
            <a:solidFill>
              <a:schemeClr val="accent6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Text Placeholder 17">
            <a:extLst>
              <a:ext uri="{FF2B5EF4-FFF2-40B4-BE49-F238E27FC236}">
                <a16:creationId xmlns:a16="http://schemas.microsoft.com/office/drawing/2014/main" id="{8D2E09A6-1B15-7077-A1B2-9A5CE3F005F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92092" y="5145265"/>
            <a:ext cx="4422871" cy="587560"/>
          </a:xfrm>
          <a:prstGeom prst="rect">
            <a:avLst/>
          </a:prstGeom>
        </p:spPr>
        <p:txBody>
          <a:bodyPr lIns="0"/>
          <a:lstStyle>
            <a:lvl1pPr marL="0" indent="0">
              <a:buNone/>
              <a:defRPr sz="2600" b="1" spc="1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674786">
              <a:defRPr sz="2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153992"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>
                <a:latin typeface="Frutiger LT Std 55 Roman" panose="020B0602020204020204" pitchFamily="34" charset="77"/>
              </a:defRPr>
            </a:lvl4pPr>
            <a:lvl5pPr>
              <a:defRPr>
                <a:latin typeface="Frutiger LT Std 55 Roman" panose="020B0602020204020204" pitchFamily="34" charset="77"/>
              </a:defRPr>
            </a:lvl5pPr>
          </a:lstStyle>
          <a:p>
            <a:pPr lvl="0"/>
            <a:r>
              <a:rPr lang="en-US"/>
              <a:t>First </a:t>
            </a:r>
            <a:r>
              <a:rPr lang="en-US" err="1"/>
              <a:t>Lastname</a:t>
            </a:r>
            <a:endParaRPr lang="en-US"/>
          </a:p>
        </p:txBody>
      </p:sp>
      <p:sp>
        <p:nvSpPr>
          <p:cNvPr id="10" name="Text Placeholder 17">
            <a:extLst>
              <a:ext uri="{FF2B5EF4-FFF2-40B4-BE49-F238E27FC236}">
                <a16:creationId xmlns:a16="http://schemas.microsoft.com/office/drawing/2014/main" id="{26606810-391D-697D-72D4-408B36064A0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92092" y="5752168"/>
            <a:ext cx="4422871" cy="564411"/>
          </a:xfrm>
          <a:prstGeom prst="rect">
            <a:avLst/>
          </a:prstGeom>
        </p:spPr>
        <p:txBody>
          <a:bodyPr lIns="0"/>
          <a:lstStyle>
            <a:lvl1pPr marL="0" indent="0">
              <a:buNone/>
              <a:defRPr sz="18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674786">
              <a:defRPr sz="2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153992"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>
                <a:latin typeface="Frutiger LT Std 55 Roman" panose="020B0602020204020204" pitchFamily="34" charset="77"/>
              </a:defRPr>
            </a:lvl4pPr>
            <a:lvl5pPr>
              <a:defRPr>
                <a:latin typeface="Frutiger LT Std 55 Roman" panose="020B0602020204020204" pitchFamily="34" charset="77"/>
              </a:defRPr>
            </a:lvl5pPr>
          </a:lstStyle>
          <a:p>
            <a:pPr lvl="0"/>
            <a:r>
              <a:rPr lang="en-US"/>
              <a:t>Title, credentials</a:t>
            </a:r>
          </a:p>
        </p:txBody>
      </p:sp>
      <p:sp>
        <p:nvSpPr>
          <p:cNvPr id="11" name="Text Placeholder 17">
            <a:extLst>
              <a:ext uri="{FF2B5EF4-FFF2-40B4-BE49-F238E27FC236}">
                <a16:creationId xmlns:a16="http://schemas.microsoft.com/office/drawing/2014/main" id="{EE96208F-B6E9-3258-349A-689AF84F809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849842" y="5145265"/>
            <a:ext cx="4422871" cy="587560"/>
          </a:xfrm>
          <a:prstGeom prst="rect">
            <a:avLst/>
          </a:prstGeom>
        </p:spPr>
        <p:txBody>
          <a:bodyPr lIns="0"/>
          <a:lstStyle>
            <a:lvl1pPr marL="0" indent="0">
              <a:buNone/>
              <a:defRPr sz="2600" b="1" spc="1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674786">
              <a:defRPr sz="2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153992"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>
                <a:latin typeface="Frutiger LT Std 55 Roman" panose="020B0602020204020204" pitchFamily="34" charset="77"/>
              </a:defRPr>
            </a:lvl4pPr>
            <a:lvl5pPr>
              <a:defRPr>
                <a:latin typeface="Frutiger LT Std 55 Roman" panose="020B0602020204020204" pitchFamily="34" charset="77"/>
              </a:defRPr>
            </a:lvl5pPr>
          </a:lstStyle>
          <a:p>
            <a:pPr lvl="0"/>
            <a:r>
              <a:rPr lang="en-US"/>
              <a:t>First </a:t>
            </a:r>
            <a:r>
              <a:rPr lang="en-US" err="1"/>
              <a:t>Lastname</a:t>
            </a:r>
            <a:endParaRPr lang="en-US"/>
          </a:p>
        </p:txBody>
      </p:sp>
      <p:sp>
        <p:nvSpPr>
          <p:cNvPr id="12" name="Text Placeholder 17">
            <a:extLst>
              <a:ext uri="{FF2B5EF4-FFF2-40B4-BE49-F238E27FC236}">
                <a16:creationId xmlns:a16="http://schemas.microsoft.com/office/drawing/2014/main" id="{A90B744D-C404-765C-8101-3410803EEB8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849842" y="5752168"/>
            <a:ext cx="4422871" cy="587561"/>
          </a:xfrm>
          <a:prstGeom prst="rect">
            <a:avLst/>
          </a:prstGeom>
        </p:spPr>
        <p:txBody>
          <a:bodyPr lIns="0"/>
          <a:lstStyle>
            <a:lvl1pPr marL="0" indent="0">
              <a:buNone/>
              <a:defRPr sz="18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674786">
              <a:defRPr sz="2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153992"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>
                <a:latin typeface="Frutiger LT Std 55 Roman" panose="020B0602020204020204" pitchFamily="34" charset="77"/>
              </a:defRPr>
            </a:lvl4pPr>
            <a:lvl5pPr>
              <a:defRPr>
                <a:latin typeface="Frutiger LT Std 55 Roman" panose="020B0602020204020204" pitchFamily="34" charset="77"/>
              </a:defRPr>
            </a:lvl5pPr>
          </a:lstStyle>
          <a:p>
            <a:pPr lvl="0"/>
            <a:r>
              <a:rPr lang="en-US"/>
              <a:t>Title, credentials</a:t>
            </a:r>
          </a:p>
        </p:txBody>
      </p:sp>
      <p:sp>
        <p:nvSpPr>
          <p:cNvPr id="13" name="Picture Placeholder 10">
            <a:extLst>
              <a:ext uri="{FF2B5EF4-FFF2-40B4-BE49-F238E27FC236}">
                <a16:creationId xmlns:a16="http://schemas.microsoft.com/office/drawing/2014/main" id="{36BB1116-8739-2E09-234C-3C5345C501B5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5835026" y="2096224"/>
            <a:ext cx="2197764" cy="283865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txBody>
          <a:bodyPr anchor="ctr"/>
          <a:lstStyle>
            <a:lvl1pPr marL="0" indent="0" algn="l">
              <a:buNone/>
              <a:defRPr sz="2400"/>
            </a:lvl1pPr>
          </a:lstStyle>
          <a:p>
            <a:endParaRPr lang="en-US"/>
          </a:p>
        </p:txBody>
      </p:sp>
      <p:sp>
        <p:nvSpPr>
          <p:cNvPr id="14" name="Picture Placeholder 10">
            <a:extLst>
              <a:ext uri="{FF2B5EF4-FFF2-40B4-BE49-F238E27FC236}">
                <a16:creationId xmlns:a16="http://schemas.microsoft.com/office/drawing/2014/main" id="{60470EC3-B8F8-A292-5FBA-79F13864A49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92092" y="2096224"/>
            <a:ext cx="2197764" cy="283865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txBody>
          <a:bodyPr anchor="ctr"/>
          <a:lstStyle>
            <a:lvl1pPr marL="0" indent="0" algn="l">
              <a:buNone/>
              <a:defRPr sz="24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7017095"/>
      </p:ext>
    </p:extLst>
  </p:cSld>
  <p:clrMapOvr>
    <a:masterClrMapping/>
  </p:clrMapOvr>
  <p:transition spd="med">
    <p:fade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ue cont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louds in the sky&#10;&#10;Description automatically generated">
            <a:extLst>
              <a:ext uri="{FF2B5EF4-FFF2-40B4-BE49-F238E27FC236}">
                <a16:creationId xmlns:a16="http://schemas.microsoft.com/office/drawing/2014/main" id="{F55AE8E9-36FE-7348-99CE-E9F70CEB0DB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alphaModFix amt="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</p:pic>
      <p:sp>
        <p:nvSpPr>
          <p:cNvPr id="6" name="Round Single Corner Rectangle 5">
            <a:extLst>
              <a:ext uri="{FF2B5EF4-FFF2-40B4-BE49-F238E27FC236}">
                <a16:creationId xmlns:a16="http://schemas.microsoft.com/office/drawing/2014/main" id="{A70E391A-E7C5-7CE7-F6F1-C189C67C6E35}"/>
              </a:ext>
            </a:extLst>
          </p:cNvPr>
          <p:cNvSpPr/>
          <p:nvPr userDrawn="1"/>
        </p:nvSpPr>
        <p:spPr>
          <a:xfrm rot="10800000" flipH="1">
            <a:off x="541421" y="541422"/>
            <a:ext cx="11109158" cy="5775157"/>
          </a:xfrm>
          <a:prstGeom prst="round1Rect">
            <a:avLst>
              <a:gd name="adj" fmla="val 8515"/>
            </a:avLst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rtlCol="0" anchor="ctr"/>
          <a:lstStyle/>
          <a:p>
            <a:pPr algn="ctr"/>
            <a:endParaRPr lang="en-US" b="0" i="0">
              <a:latin typeface="Verdana" panose="020B060403050404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31D3BED-39C8-8463-244B-34E777D0D6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0751" y="997815"/>
            <a:ext cx="10423431" cy="815991"/>
          </a:xfrm>
          <a:prstGeom prst="rect">
            <a:avLst/>
          </a:prstGeom>
        </p:spPr>
        <p:txBody>
          <a:bodyPr lIns="0"/>
          <a:lstStyle>
            <a:lvl1pPr>
              <a:defRPr sz="4000" b="0" baseline="0">
                <a:solidFill>
                  <a:schemeClr val="accent6">
                    <a:lumMod val="7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9442F7F0-C5C7-33FF-5B92-09CB87E8E394}"/>
              </a:ext>
            </a:extLst>
          </p:cNvPr>
          <p:cNvCxnSpPr>
            <a:cxnSpLocks/>
          </p:cNvCxnSpPr>
          <p:nvPr userDrawn="1"/>
        </p:nvCxnSpPr>
        <p:spPr>
          <a:xfrm>
            <a:off x="890025" y="922558"/>
            <a:ext cx="10424936" cy="0"/>
          </a:xfrm>
          <a:prstGeom prst="line">
            <a:avLst/>
          </a:prstGeom>
          <a:ln w="63500">
            <a:solidFill>
              <a:schemeClr val="accent6">
                <a:lumMod val="7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Text Placeholder 17">
            <a:extLst>
              <a:ext uri="{FF2B5EF4-FFF2-40B4-BE49-F238E27FC236}">
                <a16:creationId xmlns:a16="http://schemas.microsoft.com/office/drawing/2014/main" id="{1B8D6D23-5503-8CDD-5D71-3B5EFAFF63A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90025" y="2024491"/>
            <a:ext cx="10423430" cy="3535059"/>
          </a:xfrm>
          <a:prstGeom prst="rect">
            <a:avLst/>
          </a:prstGeom>
        </p:spPr>
        <p:txBody>
          <a:bodyPr lIns="0"/>
          <a:lstStyle>
            <a:lvl1pPr marL="0" indent="0">
              <a:buNone/>
              <a:defRPr sz="28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674786">
              <a:defRPr sz="2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153992"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>
                <a:latin typeface="Frutiger LT Std 55 Roman" panose="020B0602020204020204" pitchFamily="34" charset="77"/>
              </a:defRPr>
            </a:lvl4pPr>
            <a:lvl5pPr>
              <a:defRPr>
                <a:latin typeface="Frutiger LT Std 55 Roman" panose="020B0602020204020204" pitchFamily="34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19781139"/>
      </p:ext>
    </p:extLst>
  </p:cSld>
  <p:clrMapOvr>
    <a:masterClrMapping/>
  </p:clrMapOvr>
  <p:transition spd="med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green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close up of an animal&#10;&#10;Description automatically generated">
            <a:extLst>
              <a:ext uri="{FF2B5EF4-FFF2-40B4-BE49-F238E27FC236}">
                <a16:creationId xmlns:a16="http://schemas.microsoft.com/office/drawing/2014/main" id="{7FA7AEC3-D8C0-8D48-81BC-F0B4A21D760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alphaModFix amt="7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" y="617"/>
            <a:ext cx="12192001" cy="5084339"/>
          </a:xfrm>
          <a:prstGeom prst="rect">
            <a:avLst/>
          </a:prstGeom>
          <a:gradFill>
            <a:gsLst>
              <a:gs pos="0">
                <a:schemeClr val="accent3"/>
              </a:gs>
              <a:gs pos="100000">
                <a:schemeClr val="accent4"/>
              </a:gs>
            </a:gsLst>
            <a:lin ang="2700000" scaled="0"/>
          </a:gradFill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74309E18-E847-4845-9AD8-A0ABC3296D7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64852" y="5636419"/>
            <a:ext cx="3581716" cy="775590"/>
          </a:xfrm>
          <a:prstGeom prst="rect">
            <a:avLst/>
          </a:prstGeom>
        </p:spPr>
      </p:pic>
      <p:sp>
        <p:nvSpPr>
          <p:cNvPr id="7" name="Subtitle 2">
            <a:extLst>
              <a:ext uri="{FF2B5EF4-FFF2-40B4-BE49-F238E27FC236}">
                <a16:creationId xmlns:a16="http://schemas.microsoft.com/office/drawing/2014/main" id="{4A84FB71-DAB5-0D18-8CE1-F858E6AD2A2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76829" y="2181727"/>
            <a:ext cx="10315073" cy="751432"/>
          </a:xfrm>
          <a:prstGeom prst="rect">
            <a:avLst/>
          </a:prstGeom>
        </p:spPr>
        <p:txBody>
          <a:bodyPr lIns="0">
            <a:normAutofit/>
          </a:bodyPr>
          <a:lstStyle>
            <a:lvl1pPr marL="0" marR="0" indent="0" algn="l" defTabSz="607469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 sz="2400" baseline="0">
                <a:solidFill>
                  <a:schemeClr val="bg1"/>
                </a:solidFill>
              </a:defRPr>
            </a:lvl1pPr>
            <a:lvl2pPr marL="6095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6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2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7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3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8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4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607469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Click to edit Master subtitle style</a:t>
            </a:r>
          </a:p>
        </p:txBody>
      </p:sp>
      <p:sp>
        <p:nvSpPr>
          <p:cNvPr id="9" name="Text Placeholder 5">
            <a:extLst>
              <a:ext uri="{FF2B5EF4-FFF2-40B4-BE49-F238E27FC236}">
                <a16:creationId xmlns:a16="http://schemas.microsoft.com/office/drawing/2014/main" id="{E2B85C69-38FD-BFD4-D5A3-9CA560797A4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6829" y="3539577"/>
            <a:ext cx="8198978" cy="1223443"/>
          </a:xfrm>
          <a:prstGeom prst="rect">
            <a:avLst/>
          </a:prstGeom>
        </p:spPr>
        <p:txBody>
          <a:bodyPr lIns="0"/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</a:lstStyle>
          <a:p>
            <a:r>
              <a:rPr lang="en-US" b="1" i="0">
                <a:solidFill>
                  <a:schemeClr val="bg1"/>
                </a:solidFill>
                <a:latin typeface="Verdana" panose="020B0604030504040204" pitchFamily="34" charset="0"/>
              </a:rPr>
              <a:t>Presenter name, title</a:t>
            </a:r>
          </a:p>
          <a:p>
            <a:r>
              <a:rPr lang="en-US" b="0" i="0">
                <a:solidFill>
                  <a:schemeClr val="bg1"/>
                </a:solidFill>
                <a:latin typeface="Verdana" panose="020B0604030504040204" pitchFamily="34" charset="0"/>
              </a:rPr>
              <a:t>Supplementary information</a:t>
            </a:r>
          </a:p>
        </p:txBody>
      </p:sp>
      <p:sp>
        <p:nvSpPr>
          <p:cNvPr id="11" name="Text Placeholder 7">
            <a:extLst>
              <a:ext uri="{FF2B5EF4-FFF2-40B4-BE49-F238E27FC236}">
                <a16:creationId xmlns:a16="http://schemas.microsoft.com/office/drawing/2014/main" id="{8A5699B9-A263-37B9-3B41-2F9BB6A6458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76829" y="5407644"/>
            <a:ext cx="6421902" cy="1170956"/>
          </a:xfrm>
          <a:prstGeom prst="rect">
            <a:avLst/>
          </a:prstGeom>
        </p:spPr>
        <p:txBody>
          <a:bodyPr lIns="0"/>
          <a:lstStyle>
            <a:lvl1pPr marL="0" indent="0">
              <a:buNone/>
              <a:defRPr sz="1800" b="0" i="1">
                <a:latin typeface="Times" pitchFamily="2" charset="0"/>
              </a:defRPr>
            </a:lvl1pPr>
          </a:lstStyle>
          <a:p>
            <a:pPr lvl="0"/>
            <a:r>
              <a:rPr lang="en-US"/>
              <a:t>Disclosure if needed.</a:t>
            </a:r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92C728A2-151B-80A8-9737-F1733FF95EF4}"/>
              </a:ext>
            </a:extLst>
          </p:cNvPr>
          <p:cNvCxnSpPr>
            <a:cxnSpLocks/>
          </p:cNvCxnSpPr>
          <p:nvPr userDrawn="1"/>
        </p:nvCxnSpPr>
        <p:spPr>
          <a:xfrm>
            <a:off x="876829" y="3089274"/>
            <a:ext cx="10414858" cy="0"/>
          </a:xfrm>
          <a:prstGeom prst="line">
            <a:avLst/>
          </a:prstGeom>
          <a:ln w="73025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Title 1">
            <a:extLst>
              <a:ext uri="{FF2B5EF4-FFF2-40B4-BE49-F238E27FC236}">
                <a16:creationId xmlns:a16="http://schemas.microsoft.com/office/drawing/2014/main" id="{B5087A03-E35D-F999-79C3-AC2EDE8B6F8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76829" y="1143972"/>
            <a:ext cx="10315073" cy="1059771"/>
          </a:xfrm>
          <a:prstGeom prst="rect">
            <a:avLst/>
          </a:prstGeom>
        </p:spPr>
        <p:txBody>
          <a:bodyPr lIns="0">
            <a:noAutofit/>
          </a:bodyPr>
          <a:lstStyle>
            <a:lvl1pPr>
              <a:defRPr sz="4800" b="0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37845879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>
    <p:fade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ue conten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close up of a flower&#10;&#10;Description automatically generated">
            <a:extLst>
              <a:ext uri="{FF2B5EF4-FFF2-40B4-BE49-F238E27FC236}">
                <a16:creationId xmlns:a16="http://schemas.microsoft.com/office/drawing/2014/main" id="{C050B94B-56CD-F54A-8EBB-DC043DA4CDA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alphaModFix amt="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accent6"/>
              </a:gs>
              <a:gs pos="100000">
                <a:schemeClr val="accent6">
                  <a:lumMod val="50000"/>
                </a:schemeClr>
              </a:gs>
            </a:gsLst>
            <a:lin ang="2700000" scaled="0"/>
          </a:gradFill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0A64F9D4-A661-F049-8910-A955B83835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2162" y="676331"/>
            <a:ext cx="11088329" cy="815991"/>
          </a:xfrm>
          <a:prstGeom prst="rect">
            <a:avLst/>
          </a:prstGeom>
        </p:spPr>
        <p:txBody>
          <a:bodyPr lIns="0"/>
          <a:lstStyle>
            <a:lvl1pPr>
              <a:defRPr sz="4000" b="0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3" name="Text Placeholder 17">
            <a:extLst>
              <a:ext uri="{FF2B5EF4-FFF2-40B4-BE49-F238E27FC236}">
                <a16:creationId xmlns:a16="http://schemas.microsoft.com/office/drawing/2014/main" id="{BF1C0188-B29C-5EE2-43B1-C39B21F2B26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41420" y="1705665"/>
            <a:ext cx="11089105" cy="4102080"/>
          </a:xfrm>
          <a:prstGeom prst="rect">
            <a:avLst/>
          </a:prstGeom>
        </p:spPr>
        <p:txBody>
          <a:bodyPr lIns="0"/>
          <a:lstStyle>
            <a:lvl1pPr marL="0" indent="0">
              <a:buNone/>
              <a:defRPr sz="2800" baseline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400" baseline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>
                <a:latin typeface="Frutiger LT Std 55 Roman" panose="020B0602020204020204" pitchFamily="34" charset="77"/>
              </a:defRPr>
            </a:lvl4pPr>
            <a:lvl5pPr>
              <a:defRPr>
                <a:latin typeface="Frutiger LT Std 55 Roman" panose="020B0602020204020204" pitchFamily="34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CAC6DFDE-0873-04C1-633F-BE1607A6C78F}"/>
              </a:ext>
            </a:extLst>
          </p:cNvPr>
          <p:cNvCxnSpPr>
            <a:cxnSpLocks/>
          </p:cNvCxnSpPr>
          <p:nvPr userDrawn="1"/>
        </p:nvCxnSpPr>
        <p:spPr>
          <a:xfrm>
            <a:off x="541422" y="601074"/>
            <a:ext cx="11089930" cy="0"/>
          </a:xfrm>
          <a:prstGeom prst="line">
            <a:avLst/>
          </a:prstGeom>
          <a:ln w="63500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5469889"/>
      </p:ext>
    </p:extLst>
  </p:cSld>
  <p:clrMapOvr>
    <a:masterClrMapping/>
  </p:clrMapOvr>
  <p:transition spd="med">
    <p:fade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ue conten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close up of a flower&#10;&#10;Description automatically generated">
            <a:extLst>
              <a:ext uri="{FF2B5EF4-FFF2-40B4-BE49-F238E27FC236}">
                <a16:creationId xmlns:a16="http://schemas.microsoft.com/office/drawing/2014/main" id="{C050B94B-56CD-F54A-8EBB-DC043DA4CDA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alphaModFix amt="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6">
              <a:alpha val="10000"/>
            </a:schemeClr>
          </a:solidFill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0A64F9D4-A661-F049-8910-A955B83835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2162" y="676331"/>
            <a:ext cx="11088329" cy="815991"/>
          </a:xfrm>
          <a:prstGeom prst="rect">
            <a:avLst/>
          </a:prstGeom>
        </p:spPr>
        <p:txBody>
          <a:bodyPr lIns="0"/>
          <a:lstStyle>
            <a:lvl1pPr>
              <a:defRPr sz="4000" b="0" baseline="0">
                <a:solidFill>
                  <a:schemeClr val="accent6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3" name="Text Placeholder 17">
            <a:extLst>
              <a:ext uri="{FF2B5EF4-FFF2-40B4-BE49-F238E27FC236}">
                <a16:creationId xmlns:a16="http://schemas.microsoft.com/office/drawing/2014/main" id="{BF1C0188-B29C-5EE2-43B1-C39B21F2B26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41420" y="1705665"/>
            <a:ext cx="11089105" cy="4102080"/>
          </a:xfrm>
          <a:prstGeom prst="rect">
            <a:avLst/>
          </a:prstGeom>
        </p:spPr>
        <p:txBody>
          <a:bodyPr lIns="0"/>
          <a:lstStyle>
            <a:lvl1pPr marL="0" indent="0">
              <a:buNone/>
              <a:defRPr sz="2800" baseline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400" baseline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>
                <a:latin typeface="Frutiger LT Std 55 Roman" panose="020B0602020204020204" pitchFamily="34" charset="77"/>
              </a:defRPr>
            </a:lvl4pPr>
            <a:lvl5pPr>
              <a:defRPr>
                <a:latin typeface="Frutiger LT Std 55 Roman" panose="020B0602020204020204" pitchFamily="34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CAC6DFDE-0873-04C1-633F-BE1607A6C78F}"/>
              </a:ext>
            </a:extLst>
          </p:cNvPr>
          <p:cNvCxnSpPr>
            <a:cxnSpLocks/>
          </p:cNvCxnSpPr>
          <p:nvPr userDrawn="1"/>
        </p:nvCxnSpPr>
        <p:spPr>
          <a:xfrm>
            <a:off x="541422" y="601074"/>
            <a:ext cx="11089930" cy="0"/>
          </a:xfrm>
          <a:prstGeom prst="line">
            <a:avLst/>
          </a:prstGeom>
          <a:ln w="63500">
            <a:solidFill>
              <a:schemeClr val="accent6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7015815"/>
      </p:ext>
    </p:extLst>
  </p:cSld>
  <p:clrMapOvr>
    <a:masterClrMapping/>
  </p:clrMapOvr>
  <p:transition spd="med">
    <p:fade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ue content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 Single Corner Rectangle 1">
            <a:extLst>
              <a:ext uri="{FF2B5EF4-FFF2-40B4-BE49-F238E27FC236}">
                <a16:creationId xmlns:a16="http://schemas.microsoft.com/office/drawing/2014/main" id="{097190C2-526A-0800-3B5E-F6E8CF790C2B}"/>
              </a:ext>
            </a:extLst>
          </p:cNvPr>
          <p:cNvSpPr/>
          <p:nvPr userDrawn="1"/>
        </p:nvSpPr>
        <p:spPr>
          <a:xfrm rot="10800000" flipH="1">
            <a:off x="218661" y="218660"/>
            <a:ext cx="11757991" cy="6480313"/>
          </a:xfrm>
          <a:prstGeom prst="round1Rect">
            <a:avLst>
              <a:gd name="adj" fmla="val 5448"/>
            </a:avLst>
          </a:prstGeom>
          <a:solidFill>
            <a:schemeClr val="accent6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rtlCol="0" anchor="ctr"/>
          <a:lstStyle/>
          <a:p>
            <a:pPr algn="ctr"/>
            <a:endParaRPr lang="en-US" b="0" i="0">
              <a:solidFill>
                <a:schemeClr val="accent2"/>
              </a:solidFill>
              <a:latin typeface="Verdana" panose="020B0604030504040204" pitchFamily="34" charset="0"/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3E6E6EF7-4D3E-A558-8BBC-E946065C03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2360" y="695244"/>
            <a:ext cx="11083191" cy="1238264"/>
          </a:xfrm>
          <a:prstGeom prst="rect">
            <a:avLst/>
          </a:prstGeom>
        </p:spPr>
        <p:txBody>
          <a:bodyPr lIns="0"/>
          <a:lstStyle>
            <a:lvl1pPr>
              <a:defRPr sz="4000" b="0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17">
            <a:extLst>
              <a:ext uri="{FF2B5EF4-FFF2-40B4-BE49-F238E27FC236}">
                <a16:creationId xmlns:a16="http://schemas.microsoft.com/office/drawing/2014/main" id="{E4D8E82E-A4EF-E46B-FD3E-FC23428CC4C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72361" y="2003596"/>
            <a:ext cx="11083191" cy="4162209"/>
          </a:xfrm>
          <a:prstGeom prst="rect">
            <a:avLst/>
          </a:prstGeom>
        </p:spPr>
        <p:txBody>
          <a:bodyPr lIns="0"/>
          <a:lstStyle>
            <a:lvl1pPr marL="0" indent="0">
              <a:buNone/>
              <a:defRPr sz="2800" baseline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400" baseline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>
                <a:latin typeface="Frutiger LT Std 55 Roman" panose="020B0602020204020204" pitchFamily="34" charset="77"/>
              </a:defRPr>
            </a:lvl4pPr>
            <a:lvl5pPr>
              <a:defRPr>
                <a:latin typeface="Frutiger LT Std 55 Roman" panose="020B0602020204020204" pitchFamily="34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E61CAAC0-2352-E6FC-0BC7-1221FF71EBF5}"/>
              </a:ext>
            </a:extLst>
          </p:cNvPr>
          <p:cNvCxnSpPr>
            <a:cxnSpLocks/>
          </p:cNvCxnSpPr>
          <p:nvPr userDrawn="1"/>
        </p:nvCxnSpPr>
        <p:spPr>
          <a:xfrm>
            <a:off x="572360" y="612243"/>
            <a:ext cx="11083191" cy="0"/>
          </a:xfrm>
          <a:prstGeom prst="line">
            <a:avLst/>
          </a:prstGeom>
          <a:ln w="63500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08951839"/>
      </p:ext>
    </p:extLst>
  </p:cSld>
  <p:clrMapOvr>
    <a:masterClrMapping/>
  </p:clrMapOvr>
  <p:transition spd="med">
    <p:fade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ue content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 Single Corner Rectangle 1">
            <a:extLst>
              <a:ext uri="{FF2B5EF4-FFF2-40B4-BE49-F238E27FC236}">
                <a16:creationId xmlns:a16="http://schemas.microsoft.com/office/drawing/2014/main" id="{097190C2-526A-0800-3B5E-F6E8CF790C2B}"/>
              </a:ext>
            </a:extLst>
          </p:cNvPr>
          <p:cNvSpPr/>
          <p:nvPr userDrawn="1"/>
        </p:nvSpPr>
        <p:spPr>
          <a:xfrm rot="10800000" flipH="1">
            <a:off x="218661" y="218660"/>
            <a:ext cx="11757991" cy="6480313"/>
          </a:xfrm>
          <a:prstGeom prst="round1Rect">
            <a:avLst>
              <a:gd name="adj" fmla="val 5448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rtlCol="0" anchor="ctr"/>
          <a:lstStyle/>
          <a:p>
            <a:pPr algn="ctr"/>
            <a:endParaRPr lang="en-US" b="0" i="0">
              <a:solidFill>
                <a:schemeClr val="accent2"/>
              </a:solidFill>
              <a:latin typeface="Verdana" panose="020B0604030504040204" pitchFamily="34" charset="0"/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3E6E6EF7-4D3E-A558-8BBC-E946065C03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2360" y="669271"/>
            <a:ext cx="11083191" cy="1238265"/>
          </a:xfrm>
          <a:prstGeom prst="rect">
            <a:avLst/>
          </a:prstGeom>
        </p:spPr>
        <p:txBody>
          <a:bodyPr lIns="0"/>
          <a:lstStyle>
            <a:lvl1pPr>
              <a:defRPr sz="4000" b="0" baseline="0">
                <a:solidFill>
                  <a:schemeClr val="accent6">
                    <a:lumMod val="7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17">
            <a:extLst>
              <a:ext uri="{FF2B5EF4-FFF2-40B4-BE49-F238E27FC236}">
                <a16:creationId xmlns:a16="http://schemas.microsoft.com/office/drawing/2014/main" id="{E4D8E82E-A4EF-E46B-FD3E-FC23428CC4C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72361" y="2060748"/>
            <a:ext cx="11083191" cy="4162209"/>
          </a:xfrm>
          <a:prstGeom prst="rect">
            <a:avLst/>
          </a:prstGeom>
        </p:spPr>
        <p:txBody>
          <a:bodyPr lIns="0"/>
          <a:lstStyle>
            <a:lvl1pPr marL="0" indent="0">
              <a:buNone/>
              <a:defRPr sz="2800" baseline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400" baseline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>
                <a:latin typeface="Frutiger LT Std 55 Roman" panose="020B0602020204020204" pitchFamily="34" charset="77"/>
              </a:defRPr>
            </a:lvl4pPr>
            <a:lvl5pPr>
              <a:defRPr>
                <a:latin typeface="Frutiger LT Std 55 Roman" panose="020B0602020204020204" pitchFamily="34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B69F076B-E467-5239-46AE-53FEA58F89D2}"/>
              </a:ext>
            </a:extLst>
          </p:cNvPr>
          <p:cNvCxnSpPr>
            <a:cxnSpLocks/>
          </p:cNvCxnSpPr>
          <p:nvPr userDrawn="1"/>
        </p:nvCxnSpPr>
        <p:spPr>
          <a:xfrm>
            <a:off x="572360" y="612243"/>
            <a:ext cx="11083191" cy="0"/>
          </a:xfrm>
          <a:prstGeom prst="line">
            <a:avLst/>
          </a:prstGeom>
          <a:ln w="63500">
            <a:solidFill>
              <a:schemeClr val="accent6">
                <a:lumMod val="7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10481953"/>
      </p:ext>
    </p:extLst>
  </p:cSld>
  <p:clrMapOvr>
    <a:masterClrMapping/>
  </p:clrMapOvr>
  <p:transition spd="med">
    <p:fade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ue content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8355" y="608879"/>
            <a:ext cx="10655300" cy="805407"/>
          </a:xfrm>
          <a:prstGeom prst="rect">
            <a:avLst/>
          </a:prstGeom>
        </p:spPr>
        <p:txBody>
          <a:bodyPr lIns="0"/>
          <a:lstStyle>
            <a:lvl1pPr>
              <a:defRPr sz="4000" b="0" baseline="0">
                <a:solidFill>
                  <a:schemeClr val="accent6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84DB0912-9FFA-DC47-AEE2-6A6DE7761DFD}"/>
              </a:ext>
            </a:extLst>
          </p:cNvPr>
          <p:cNvCxnSpPr>
            <a:cxnSpLocks/>
          </p:cNvCxnSpPr>
          <p:nvPr userDrawn="1"/>
        </p:nvCxnSpPr>
        <p:spPr>
          <a:xfrm>
            <a:off x="768355" y="555091"/>
            <a:ext cx="10655300" cy="0"/>
          </a:xfrm>
          <a:prstGeom prst="line">
            <a:avLst/>
          </a:prstGeom>
          <a:ln w="63500">
            <a:solidFill>
              <a:schemeClr val="accent6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Text Placeholder 17">
            <a:extLst>
              <a:ext uri="{FF2B5EF4-FFF2-40B4-BE49-F238E27FC236}">
                <a16:creationId xmlns:a16="http://schemas.microsoft.com/office/drawing/2014/main" id="{121740CA-2D8E-1957-E8F8-3FBA40EC24D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68346" y="1620837"/>
            <a:ext cx="10655299" cy="4471732"/>
          </a:xfrm>
          <a:prstGeom prst="rect">
            <a:avLst/>
          </a:prstGeom>
        </p:spPr>
        <p:txBody>
          <a:bodyPr lIns="0"/>
          <a:lstStyle>
            <a:lvl1pPr marL="0" indent="0">
              <a:buNone/>
              <a:defRPr sz="28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674786">
              <a:defRPr sz="2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153992"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>
                <a:latin typeface="Frutiger LT Std 55 Roman" panose="020B0602020204020204" pitchFamily="34" charset="77"/>
              </a:defRPr>
            </a:lvl4pPr>
            <a:lvl5pPr>
              <a:defRPr>
                <a:latin typeface="Frutiger LT Std 55 Roman" panose="020B0602020204020204" pitchFamily="34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946606822"/>
      </p:ext>
    </p:extLst>
  </p:cSld>
  <p:clrMapOvr>
    <a:masterClrMapping/>
  </p:clrMapOvr>
  <p:transition spd="med">
    <p:fade/>
  </p:transition>
  <p:extLst>
    <p:ext uri="{DCECCB84-F9BA-43D5-87BE-67443E8EF086}">
      <p15:sldGuideLst xmlns:p15="http://schemas.microsoft.com/office/powerpoint/2012/main">
        <p15:guide id="1" orient="horz" pos="2916">
          <p15:clr>
            <a:srgbClr val="FBAE40"/>
          </p15:clr>
        </p15:guide>
      </p15:sldGuideLst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ue content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8355" y="608879"/>
            <a:ext cx="10655300" cy="805407"/>
          </a:xfrm>
          <a:prstGeom prst="rect">
            <a:avLst/>
          </a:prstGeom>
        </p:spPr>
        <p:txBody>
          <a:bodyPr lIns="0"/>
          <a:lstStyle>
            <a:lvl1pPr>
              <a:defRPr sz="4000" b="0" baseline="0">
                <a:solidFill>
                  <a:schemeClr val="accent6">
                    <a:lumMod val="7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84DB0912-9FFA-DC47-AEE2-6A6DE7761DFD}"/>
              </a:ext>
            </a:extLst>
          </p:cNvPr>
          <p:cNvCxnSpPr>
            <a:cxnSpLocks/>
          </p:cNvCxnSpPr>
          <p:nvPr userDrawn="1"/>
        </p:nvCxnSpPr>
        <p:spPr>
          <a:xfrm>
            <a:off x="768355" y="555091"/>
            <a:ext cx="10655300" cy="0"/>
          </a:xfrm>
          <a:prstGeom prst="line">
            <a:avLst/>
          </a:prstGeom>
          <a:ln w="63500">
            <a:solidFill>
              <a:schemeClr val="accent6">
                <a:lumMod val="7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Text Placeholder 17">
            <a:extLst>
              <a:ext uri="{FF2B5EF4-FFF2-40B4-BE49-F238E27FC236}">
                <a16:creationId xmlns:a16="http://schemas.microsoft.com/office/drawing/2014/main" id="{7C95B66E-A9D7-6CDD-CD6F-BBCDCDE4B0D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68346" y="1620837"/>
            <a:ext cx="10655299" cy="4471732"/>
          </a:xfrm>
          <a:prstGeom prst="rect">
            <a:avLst/>
          </a:prstGeom>
        </p:spPr>
        <p:txBody>
          <a:bodyPr lIns="0"/>
          <a:lstStyle>
            <a:lvl1pPr marL="0" indent="0">
              <a:buNone/>
              <a:defRPr sz="28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674786">
              <a:defRPr sz="2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153992"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>
                <a:latin typeface="Frutiger LT Std 55 Roman" panose="020B0602020204020204" pitchFamily="34" charset="77"/>
              </a:defRPr>
            </a:lvl4pPr>
            <a:lvl5pPr>
              <a:defRPr>
                <a:latin typeface="Frutiger LT Std 55 Roman" panose="020B0602020204020204" pitchFamily="34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966836887"/>
      </p:ext>
    </p:extLst>
  </p:cSld>
  <p:clrMapOvr>
    <a:masterClrMapping/>
  </p:clrMapOvr>
  <p:transition spd="med">
    <p:fade/>
  </p:transition>
  <p:extLst>
    <p:ext uri="{DCECCB84-F9BA-43D5-87BE-67443E8EF086}">
      <p15:sldGuideLst xmlns:p15="http://schemas.microsoft.com/office/powerpoint/2012/main">
        <p15:guide id="1" orient="horz" pos="2916">
          <p15:clr>
            <a:srgbClr val="FBAE40"/>
          </p15:clr>
        </p15:guide>
      </p15:sldGuideLst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ue content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DC3DBF35-B35C-1145-9E9D-39A19DAE41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8355" y="608879"/>
            <a:ext cx="10655300" cy="805407"/>
          </a:xfrm>
          <a:prstGeom prst="rect">
            <a:avLst/>
          </a:prstGeom>
        </p:spPr>
        <p:txBody>
          <a:bodyPr lIns="0"/>
          <a:lstStyle>
            <a:lvl1pPr>
              <a:defRPr sz="4000" b="0" baseline="0">
                <a:solidFill>
                  <a:schemeClr val="accent6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24299DD9-DAE5-AB42-85AE-C1B02197476E}"/>
              </a:ext>
            </a:extLst>
          </p:cNvPr>
          <p:cNvCxnSpPr>
            <a:cxnSpLocks/>
          </p:cNvCxnSpPr>
          <p:nvPr userDrawn="1"/>
        </p:nvCxnSpPr>
        <p:spPr>
          <a:xfrm>
            <a:off x="768355" y="555091"/>
            <a:ext cx="10655300" cy="0"/>
          </a:xfrm>
          <a:prstGeom prst="line">
            <a:avLst/>
          </a:prstGeom>
          <a:ln w="63500">
            <a:solidFill>
              <a:schemeClr val="accent6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ext Placeholder 17">
            <a:extLst>
              <a:ext uri="{FF2B5EF4-FFF2-40B4-BE49-F238E27FC236}">
                <a16:creationId xmlns:a16="http://schemas.microsoft.com/office/drawing/2014/main" id="{CA75B3DF-D428-D3EE-B8CF-850D9C536E4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68346" y="1620837"/>
            <a:ext cx="4998299" cy="4471732"/>
          </a:xfrm>
          <a:prstGeom prst="rect">
            <a:avLst/>
          </a:prstGeom>
        </p:spPr>
        <p:txBody>
          <a:bodyPr lIns="0"/>
          <a:lstStyle>
            <a:lvl1pPr marL="0" indent="0">
              <a:buNone/>
              <a:defRPr sz="28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674786">
              <a:defRPr sz="2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153992"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>
                <a:latin typeface="Frutiger LT Std 55 Roman" panose="020B0602020204020204" pitchFamily="34" charset="77"/>
              </a:defRPr>
            </a:lvl4pPr>
            <a:lvl5pPr>
              <a:defRPr>
                <a:latin typeface="Frutiger LT Std 55 Roman" panose="020B0602020204020204" pitchFamily="34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3" name="Text Placeholder 17">
            <a:extLst>
              <a:ext uri="{FF2B5EF4-FFF2-40B4-BE49-F238E27FC236}">
                <a16:creationId xmlns:a16="http://schemas.microsoft.com/office/drawing/2014/main" id="{AE1E3B19-C93D-B625-1077-1AD7FC20E01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420094" y="1620837"/>
            <a:ext cx="4998299" cy="4471732"/>
          </a:xfrm>
          <a:prstGeom prst="rect">
            <a:avLst/>
          </a:prstGeom>
        </p:spPr>
        <p:txBody>
          <a:bodyPr lIns="0"/>
          <a:lstStyle>
            <a:lvl1pPr marL="0" indent="0">
              <a:buNone/>
              <a:defRPr sz="28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674786">
              <a:defRPr sz="2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153992"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>
                <a:latin typeface="Frutiger LT Std 55 Roman" panose="020B0602020204020204" pitchFamily="34" charset="77"/>
              </a:defRPr>
            </a:lvl4pPr>
            <a:lvl5pPr>
              <a:defRPr>
                <a:latin typeface="Frutiger LT Std 55 Roman" panose="020B0602020204020204" pitchFamily="34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13211241"/>
      </p:ext>
    </p:extLst>
  </p:cSld>
  <p:clrMapOvr>
    <a:masterClrMapping/>
  </p:clrMapOvr>
  <p:transition spd="med">
    <p:fade/>
  </p:transition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ue content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DC3DBF35-B35C-1145-9E9D-39A19DAE41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8355" y="608879"/>
            <a:ext cx="10655300" cy="805407"/>
          </a:xfrm>
          <a:prstGeom prst="rect">
            <a:avLst/>
          </a:prstGeom>
        </p:spPr>
        <p:txBody>
          <a:bodyPr lIns="0"/>
          <a:lstStyle>
            <a:lvl1pPr>
              <a:defRPr sz="4000" b="0" baseline="0">
                <a:solidFill>
                  <a:schemeClr val="accent6">
                    <a:lumMod val="7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24299DD9-DAE5-AB42-85AE-C1B02197476E}"/>
              </a:ext>
            </a:extLst>
          </p:cNvPr>
          <p:cNvCxnSpPr>
            <a:cxnSpLocks/>
          </p:cNvCxnSpPr>
          <p:nvPr userDrawn="1"/>
        </p:nvCxnSpPr>
        <p:spPr>
          <a:xfrm>
            <a:off x="768355" y="555091"/>
            <a:ext cx="10655300" cy="0"/>
          </a:xfrm>
          <a:prstGeom prst="line">
            <a:avLst/>
          </a:prstGeom>
          <a:ln w="63500">
            <a:solidFill>
              <a:schemeClr val="accent6">
                <a:lumMod val="7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ext Placeholder 17">
            <a:extLst>
              <a:ext uri="{FF2B5EF4-FFF2-40B4-BE49-F238E27FC236}">
                <a16:creationId xmlns:a16="http://schemas.microsoft.com/office/drawing/2014/main" id="{D0062838-5E22-A96A-8B34-E549747963D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68346" y="1620837"/>
            <a:ext cx="4998299" cy="4471732"/>
          </a:xfrm>
          <a:prstGeom prst="rect">
            <a:avLst/>
          </a:prstGeom>
        </p:spPr>
        <p:txBody>
          <a:bodyPr lIns="0"/>
          <a:lstStyle>
            <a:lvl1pPr marL="0" indent="0">
              <a:buNone/>
              <a:defRPr sz="28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674786">
              <a:defRPr sz="2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153992"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>
                <a:latin typeface="Frutiger LT Std 55 Roman" panose="020B0602020204020204" pitchFamily="34" charset="77"/>
              </a:defRPr>
            </a:lvl4pPr>
            <a:lvl5pPr>
              <a:defRPr>
                <a:latin typeface="Frutiger LT Std 55 Roman" panose="020B0602020204020204" pitchFamily="34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3" name="Text Placeholder 17">
            <a:extLst>
              <a:ext uri="{FF2B5EF4-FFF2-40B4-BE49-F238E27FC236}">
                <a16:creationId xmlns:a16="http://schemas.microsoft.com/office/drawing/2014/main" id="{1335BBCE-3DAE-3A73-EE7E-C243EC3BA52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420094" y="1620837"/>
            <a:ext cx="4998299" cy="4471732"/>
          </a:xfrm>
          <a:prstGeom prst="rect">
            <a:avLst/>
          </a:prstGeom>
        </p:spPr>
        <p:txBody>
          <a:bodyPr lIns="0"/>
          <a:lstStyle>
            <a:lvl1pPr marL="0" indent="0">
              <a:buNone/>
              <a:defRPr sz="28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674786">
              <a:defRPr sz="2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153992"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>
                <a:latin typeface="Frutiger LT Std 55 Roman" panose="020B0602020204020204" pitchFamily="34" charset="77"/>
              </a:defRPr>
            </a:lvl4pPr>
            <a:lvl5pPr>
              <a:defRPr>
                <a:latin typeface="Frutiger LT Std 55 Roman" panose="020B0602020204020204" pitchFamily="34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99705021"/>
      </p:ext>
    </p:extLst>
  </p:cSld>
  <p:clrMapOvr>
    <a:masterClrMapping/>
  </p:clrMapOvr>
  <p:transition spd="med">
    <p:fade/>
  </p:transition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ition - blue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ggy bank with coins falling&#10;&#10;Description automatically generated">
            <a:extLst>
              <a:ext uri="{FF2B5EF4-FFF2-40B4-BE49-F238E27FC236}">
                <a16:creationId xmlns:a16="http://schemas.microsoft.com/office/drawing/2014/main" id="{E33ADFA6-3163-359A-7461-5DC2A53FDB7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alphaModFix amt="4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3"/>
          <a:stretch/>
        </p:blipFill>
        <p:spPr>
          <a:xfrm>
            <a:off x="4408" y="-4"/>
            <a:ext cx="12187592" cy="6858004"/>
          </a:xfrm>
          <a:prstGeom prst="rect">
            <a:avLst/>
          </a:prstGeom>
          <a:solidFill>
            <a:schemeClr val="accent6"/>
          </a:solidFill>
        </p:spPr>
      </p:pic>
      <p:sp>
        <p:nvSpPr>
          <p:cNvPr id="4" name="Round Single Corner Rectangle 3">
            <a:extLst>
              <a:ext uri="{FF2B5EF4-FFF2-40B4-BE49-F238E27FC236}">
                <a16:creationId xmlns:a16="http://schemas.microsoft.com/office/drawing/2014/main" id="{32BD4AB8-975B-E34F-4080-643F296092E8}"/>
              </a:ext>
            </a:extLst>
          </p:cNvPr>
          <p:cNvSpPr/>
          <p:nvPr userDrawn="1"/>
        </p:nvSpPr>
        <p:spPr>
          <a:xfrm rot="10800000" flipH="1">
            <a:off x="1057984" y="852741"/>
            <a:ext cx="10076033" cy="5152515"/>
          </a:xfrm>
          <a:prstGeom prst="round1Rect">
            <a:avLst>
              <a:gd name="adj" fmla="val 7827"/>
            </a:avLst>
          </a:prstGeom>
          <a:noFill/>
          <a:ln w="88900"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latin typeface="Verdana" panose="020B060403050404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AE70755-C417-FE69-682F-77362D448C0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011251" y="1985962"/>
            <a:ext cx="8452454" cy="3564605"/>
          </a:xfrm>
          <a:prstGeom prst="rect">
            <a:avLst/>
          </a:prstGeom>
        </p:spPr>
        <p:txBody>
          <a:bodyPr/>
          <a:lstStyle>
            <a:lvl1pPr>
              <a:defRPr sz="6600" b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transition title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4F2CC78-A5F1-4798-7DAE-9C9A475ED13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51438" y="861426"/>
            <a:ext cx="959813" cy="959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8043735"/>
      </p:ext>
    </p:extLst>
  </p:cSld>
  <p:clrMapOvr>
    <a:masterClrMapping/>
  </p:clrMapOvr>
  <p:transition spd="med">
    <p:fade/>
  </p:transition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ition - blue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urquoise thumbtack on a pink background">
            <a:extLst>
              <a:ext uri="{FF2B5EF4-FFF2-40B4-BE49-F238E27FC236}">
                <a16:creationId xmlns:a16="http://schemas.microsoft.com/office/drawing/2014/main" id="{E33ADFA6-3163-359A-7461-5DC2A53FDB7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alphaModFix amt="21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5000" contrast="49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4408" y="-4"/>
            <a:ext cx="12187592" cy="6858004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</p:pic>
      <p:sp>
        <p:nvSpPr>
          <p:cNvPr id="4" name="Round Single Corner Rectangle 3">
            <a:extLst>
              <a:ext uri="{FF2B5EF4-FFF2-40B4-BE49-F238E27FC236}">
                <a16:creationId xmlns:a16="http://schemas.microsoft.com/office/drawing/2014/main" id="{32BD4AB8-975B-E34F-4080-643F296092E8}"/>
              </a:ext>
            </a:extLst>
          </p:cNvPr>
          <p:cNvSpPr/>
          <p:nvPr userDrawn="1"/>
        </p:nvSpPr>
        <p:spPr>
          <a:xfrm rot="10800000" flipH="1">
            <a:off x="1057984" y="852741"/>
            <a:ext cx="10076033" cy="5152515"/>
          </a:xfrm>
          <a:prstGeom prst="round1Rect">
            <a:avLst>
              <a:gd name="adj" fmla="val 7827"/>
            </a:avLst>
          </a:prstGeom>
          <a:noFill/>
          <a:ln w="88900"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latin typeface="Verdana" panose="020B060403050404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3957A8-5AF3-53AF-18DD-1BE1D78AEB0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011251" y="1985962"/>
            <a:ext cx="8452454" cy="3564605"/>
          </a:xfrm>
          <a:prstGeom prst="rect">
            <a:avLst/>
          </a:prstGeom>
        </p:spPr>
        <p:txBody>
          <a:bodyPr/>
          <a:lstStyle>
            <a:lvl1pPr>
              <a:defRPr sz="6600" b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transition title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4E5D296-BD39-D126-A177-17CD48E32DA0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51438" y="861426"/>
            <a:ext cx="959813" cy="959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9741442"/>
      </p:ext>
    </p:extLst>
  </p:cSld>
  <p:clrMapOvr>
    <a:masterClrMapping/>
  </p:clrMapOvr>
  <p:transition spd="med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green 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tree in a forest&#10;&#10;Description automatically generated">
            <a:extLst>
              <a:ext uri="{FF2B5EF4-FFF2-40B4-BE49-F238E27FC236}">
                <a16:creationId xmlns:a16="http://schemas.microsoft.com/office/drawing/2014/main" id="{256B8AD1-EE3B-7D45-9F37-34162EECBBF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1"/>
            <a:ext cx="12192000" cy="5059017"/>
          </a:xfrm>
          <a:prstGeom prst="rect">
            <a:avLst/>
          </a:prstGeom>
          <a:gradFill>
            <a:gsLst>
              <a:gs pos="0">
                <a:schemeClr val="accent4"/>
              </a:gs>
              <a:gs pos="100000">
                <a:schemeClr val="accent3"/>
              </a:gs>
            </a:gsLst>
            <a:lin ang="2700000" scaled="0"/>
          </a:gradFill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74309E18-E847-4845-9AD8-A0ABC3296D7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64852" y="5636419"/>
            <a:ext cx="3581716" cy="775590"/>
          </a:xfrm>
          <a:prstGeom prst="rect">
            <a:avLst/>
          </a:prstGeom>
        </p:spPr>
      </p:pic>
      <p:sp>
        <p:nvSpPr>
          <p:cNvPr id="9" name="Subtitle 2">
            <a:extLst>
              <a:ext uri="{FF2B5EF4-FFF2-40B4-BE49-F238E27FC236}">
                <a16:creationId xmlns:a16="http://schemas.microsoft.com/office/drawing/2014/main" id="{ADDB7224-59A1-234C-CC9B-A716320DB94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76829" y="2181727"/>
            <a:ext cx="10315073" cy="751432"/>
          </a:xfrm>
          <a:prstGeom prst="rect">
            <a:avLst/>
          </a:prstGeom>
        </p:spPr>
        <p:txBody>
          <a:bodyPr lIns="0">
            <a:normAutofit/>
          </a:bodyPr>
          <a:lstStyle>
            <a:lvl1pPr marL="0" marR="0" indent="0" algn="l" defTabSz="607469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 sz="2400" baseline="0">
                <a:solidFill>
                  <a:schemeClr val="bg1"/>
                </a:solidFill>
              </a:defRPr>
            </a:lvl1pPr>
            <a:lvl2pPr marL="6095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6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2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7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3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8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4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607469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Click to edit Master subtitle style</a:t>
            </a:r>
          </a:p>
        </p:txBody>
      </p:sp>
      <p:sp>
        <p:nvSpPr>
          <p:cNvPr id="10" name="Text Placeholder 5">
            <a:extLst>
              <a:ext uri="{FF2B5EF4-FFF2-40B4-BE49-F238E27FC236}">
                <a16:creationId xmlns:a16="http://schemas.microsoft.com/office/drawing/2014/main" id="{12F79408-4571-6DC6-69D3-620F5A2793B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6829" y="3539577"/>
            <a:ext cx="8198978" cy="1223443"/>
          </a:xfrm>
          <a:prstGeom prst="rect">
            <a:avLst/>
          </a:prstGeom>
        </p:spPr>
        <p:txBody>
          <a:bodyPr lIns="0"/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</a:lstStyle>
          <a:p>
            <a:r>
              <a:rPr lang="en-US" b="1" i="0">
                <a:solidFill>
                  <a:schemeClr val="bg1"/>
                </a:solidFill>
                <a:latin typeface="Verdana" panose="020B0604030504040204" pitchFamily="34" charset="0"/>
              </a:rPr>
              <a:t>Presenter name, title</a:t>
            </a:r>
          </a:p>
          <a:p>
            <a:r>
              <a:rPr lang="en-US" b="0" i="0">
                <a:solidFill>
                  <a:schemeClr val="bg1"/>
                </a:solidFill>
                <a:latin typeface="Verdana" panose="020B0604030504040204" pitchFamily="34" charset="0"/>
              </a:rPr>
              <a:t>Supplementary information</a:t>
            </a:r>
          </a:p>
        </p:txBody>
      </p:sp>
      <p:sp>
        <p:nvSpPr>
          <p:cNvPr id="11" name="Text Placeholder 7">
            <a:extLst>
              <a:ext uri="{FF2B5EF4-FFF2-40B4-BE49-F238E27FC236}">
                <a16:creationId xmlns:a16="http://schemas.microsoft.com/office/drawing/2014/main" id="{CA6DE8A2-FEB8-52C7-CF27-D351C5C3944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76829" y="5407644"/>
            <a:ext cx="6421902" cy="1170956"/>
          </a:xfrm>
          <a:prstGeom prst="rect">
            <a:avLst/>
          </a:prstGeom>
        </p:spPr>
        <p:txBody>
          <a:bodyPr lIns="0"/>
          <a:lstStyle>
            <a:lvl1pPr marL="0" indent="0">
              <a:buNone/>
              <a:defRPr sz="1800" b="0" i="1">
                <a:latin typeface="Times" pitchFamily="2" charset="0"/>
              </a:defRPr>
            </a:lvl1pPr>
          </a:lstStyle>
          <a:p>
            <a:pPr lvl="0"/>
            <a:r>
              <a:rPr lang="en-US"/>
              <a:t>Disclosure if needed.</a:t>
            </a:r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04F23EB6-2CA9-F8F1-B104-7DA0BF2910D8}"/>
              </a:ext>
            </a:extLst>
          </p:cNvPr>
          <p:cNvCxnSpPr>
            <a:cxnSpLocks/>
          </p:cNvCxnSpPr>
          <p:nvPr userDrawn="1"/>
        </p:nvCxnSpPr>
        <p:spPr>
          <a:xfrm>
            <a:off x="876829" y="3089274"/>
            <a:ext cx="10414858" cy="0"/>
          </a:xfrm>
          <a:prstGeom prst="line">
            <a:avLst/>
          </a:prstGeom>
          <a:ln w="73025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Title 1">
            <a:extLst>
              <a:ext uri="{FF2B5EF4-FFF2-40B4-BE49-F238E27FC236}">
                <a16:creationId xmlns:a16="http://schemas.microsoft.com/office/drawing/2014/main" id="{7CB0E2A3-4FC4-5B86-7322-20CF35DD2CF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76829" y="1143972"/>
            <a:ext cx="10315073" cy="1059771"/>
          </a:xfrm>
          <a:prstGeom prst="rect">
            <a:avLst/>
          </a:prstGeom>
        </p:spPr>
        <p:txBody>
          <a:bodyPr lIns="0">
            <a:noAutofit/>
          </a:bodyPr>
          <a:lstStyle>
            <a:lvl1pPr>
              <a:defRPr sz="4800" b="0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46517664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>
    <p:fade/>
  </p:transition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ition - blue 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5956C06-6CB0-3CD0-7AAE-AB16513029F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alphaModFix amt="26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1"/>
            <a:ext cx="12192000" cy="6858001"/>
          </a:xfrm>
          <a:prstGeom prst="rect">
            <a:avLst/>
          </a:prstGeom>
          <a:solidFill>
            <a:schemeClr val="accent6"/>
          </a:solidFill>
        </p:spPr>
      </p:pic>
      <p:sp>
        <p:nvSpPr>
          <p:cNvPr id="4" name="Round Single Corner Rectangle 3">
            <a:extLst>
              <a:ext uri="{FF2B5EF4-FFF2-40B4-BE49-F238E27FC236}">
                <a16:creationId xmlns:a16="http://schemas.microsoft.com/office/drawing/2014/main" id="{32BD4AB8-975B-E34F-4080-643F296092E8}"/>
              </a:ext>
            </a:extLst>
          </p:cNvPr>
          <p:cNvSpPr/>
          <p:nvPr userDrawn="1"/>
        </p:nvSpPr>
        <p:spPr>
          <a:xfrm rot="10800000" flipH="1">
            <a:off x="1057984" y="852741"/>
            <a:ext cx="10076033" cy="5152515"/>
          </a:xfrm>
          <a:prstGeom prst="round1Rect">
            <a:avLst>
              <a:gd name="adj" fmla="val 7827"/>
            </a:avLst>
          </a:prstGeom>
          <a:noFill/>
          <a:ln w="88900"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latin typeface="Verdana" panose="020B0604030504040204" pitchFamily="34" charset="0"/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93199AE7-9540-6316-5C5D-DA85A2A8B65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011251" y="1985962"/>
            <a:ext cx="8452454" cy="3564605"/>
          </a:xfrm>
          <a:prstGeom prst="rect">
            <a:avLst/>
          </a:prstGeom>
        </p:spPr>
        <p:txBody>
          <a:bodyPr/>
          <a:lstStyle>
            <a:lvl1pPr>
              <a:defRPr sz="6600" b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transition title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C6D32DE-7350-C7CF-8CA7-D6EE1F7BC04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51438" y="861426"/>
            <a:ext cx="959813" cy="959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8709775"/>
      </p:ext>
    </p:extLst>
  </p:cSld>
  <p:clrMapOvr>
    <a:masterClrMapping/>
  </p:clrMapOvr>
  <p:transition spd="med">
    <p:fade/>
  </p:transition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ue content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group of people sitting in front of a window&#10;&#10;Description automatically generated">
            <a:extLst>
              <a:ext uri="{FF2B5EF4-FFF2-40B4-BE49-F238E27FC236}">
                <a16:creationId xmlns:a16="http://schemas.microsoft.com/office/drawing/2014/main" id="{BB1D4424-F4FF-CC4B-B6F9-4EAE6117826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0800000" flipV="1">
            <a:off x="0" y="0"/>
            <a:ext cx="12192000" cy="6858000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</p:pic>
      <p:sp>
        <p:nvSpPr>
          <p:cNvPr id="15" name="Round Single Corner Rectangle 14">
            <a:extLst>
              <a:ext uri="{FF2B5EF4-FFF2-40B4-BE49-F238E27FC236}">
                <a16:creationId xmlns:a16="http://schemas.microsoft.com/office/drawing/2014/main" id="{E8C8FB1E-D484-11F0-5147-CFF3D2DAD7EA}"/>
              </a:ext>
            </a:extLst>
          </p:cNvPr>
          <p:cNvSpPr/>
          <p:nvPr userDrawn="1"/>
        </p:nvSpPr>
        <p:spPr>
          <a:xfrm rot="10800000" flipH="1">
            <a:off x="582645" y="541419"/>
            <a:ext cx="5192513" cy="5775157"/>
          </a:xfrm>
          <a:prstGeom prst="round1Rect">
            <a:avLst>
              <a:gd name="adj" fmla="val 8515"/>
            </a:avLst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>
              <a:latin typeface="Verdana" panose="020B0604030504040204" pitchFamily="34" charset="0"/>
            </a:endParaRP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8D6994E0-1032-5072-3BA7-B9AADB9D35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8898" y="882157"/>
            <a:ext cx="4547305" cy="991448"/>
          </a:xfrm>
          <a:prstGeom prst="rect">
            <a:avLst/>
          </a:prstGeom>
        </p:spPr>
        <p:txBody>
          <a:bodyPr lIns="0"/>
          <a:lstStyle>
            <a:lvl1pPr>
              <a:defRPr sz="4000" b="0" baseline="0">
                <a:solidFill>
                  <a:schemeClr val="accent6">
                    <a:lumMod val="7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49186245-406F-CC1D-CB1D-11AF1DAEF00E}"/>
              </a:ext>
            </a:extLst>
          </p:cNvPr>
          <p:cNvCxnSpPr>
            <a:cxnSpLocks/>
          </p:cNvCxnSpPr>
          <p:nvPr userDrawn="1"/>
        </p:nvCxnSpPr>
        <p:spPr>
          <a:xfrm>
            <a:off x="858899" y="828369"/>
            <a:ext cx="4547305" cy="0"/>
          </a:xfrm>
          <a:prstGeom prst="line">
            <a:avLst/>
          </a:prstGeom>
          <a:ln w="63500">
            <a:solidFill>
              <a:schemeClr val="accent6">
                <a:lumMod val="7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ext Placeholder 17">
            <a:extLst>
              <a:ext uri="{FF2B5EF4-FFF2-40B4-BE49-F238E27FC236}">
                <a16:creationId xmlns:a16="http://schemas.microsoft.com/office/drawing/2014/main" id="{3895761E-CABF-3B1B-C52E-0079098454A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58899" y="2340593"/>
            <a:ext cx="4699070" cy="3514769"/>
          </a:xfrm>
          <a:prstGeom prst="rect">
            <a:avLst/>
          </a:prstGeom>
        </p:spPr>
        <p:txBody>
          <a:bodyPr lIns="0"/>
          <a:lstStyle>
            <a:lvl1pPr marL="0" indent="0">
              <a:buNone/>
              <a:defRPr sz="28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674786">
              <a:defRPr sz="2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153992"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>
                <a:latin typeface="Frutiger LT Std 55 Roman" panose="020B0602020204020204" pitchFamily="34" charset="77"/>
              </a:defRPr>
            </a:lvl4pPr>
            <a:lvl5pPr>
              <a:defRPr>
                <a:latin typeface="Frutiger LT Std 55 Roman" panose="020B0602020204020204" pitchFamily="34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26526649"/>
      </p:ext>
    </p:extLst>
  </p:cSld>
  <p:clrMapOvr>
    <a:masterClrMapping/>
  </p:clrMapOvr>
  <p:transition spd="med">
    <p:fade/>
  </p:transition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ue content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Skyscrapers reflected on glass facade">
            <a:extLst>
              <a:ext uri="{FF2B5EF4-FFF2-40B4-BE49-F238E27FC236}">
                <a16:creationId xmlns:a16="http://schemas.microsoft.com/office/drawing/2014/main" id="{BB1D4424-F4FF-CC4B-B6F9-4EAE6117826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0800000" flipV="1">
            <a:off x="0" y="0"/>
            <a:ext cx="12192000" cy="6858000"/>
          </a:xfrm>
          <a:prstGeom prst="rect">
            <a:avLst/>
          </a:prstGeom>
          <a:solidFill>
            <a:schemeClr val="accent6"/>
          </a:solidFill>
        </p:spPr>
      </p:pic>
      <p:sp>
        <p:nvSpPr>
          <p:cNvPr id="3" name="Round Single Corner Rectangle 2">
            <a:extLst>
              <a:ext uri="{FF2B5EF4-FFF2-40B4-BE49-F238E27FC236}">
                <a16:creationId xmlns:a16="http://schemas.microsoft.com/office/drawing/2014/main" id="{6C634144-0525-AFEE-3C10-ECFC515FFE88}"/>
              </a:ext>
            </a:extLst>
          </p:cNvPr>
          <p:cNvSpPr/>
          <p:nvPr userDrawn="1"/>
        </p:nvSpPr>
        <p:spPr>
          <a:xfrm rot="10800000" flipH="1">
            <a:off x="2051222" y="1508475"/>
            <a:ext cx="7858897" cy="4070423"/>
          </a:xfrm>
          <a:prstGeom prst="round1Rect">
            <a:avLst>
              <a:gd name="adj" fmla="val 8515"/>
            </a:avLst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>
              <a:latin typeface="Verdana" panose="020B0604030504040204" pitchFamily="34" charset="0"/>
            </a:endParaRPr>
          </a:p>
        </p:txBody>
      </p:sp>
      <p:sp>
        <p:nvSpPr>
          <p:cNvPr id="4" name="Text Placeholder 17">
            <a:extLst>
              <a:ext uri="{FF2B5EF4-FFF2-40B4-BE49-F238E27FC236}">
                <a16:creationId xmlns:a16="http://schemas.microsoft.com/office/drawing/2014/main" id="{6A608F24-E0BD-FFB9-8119-5C6951EF850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464647" y="3343226"/>
            <a:ext cx="6977347" cy="2006298"/>
          </a:xfrm>
          <a:prstGeom prst="rect">
            <a:avLst/>
          </a:prstGeom>
        </p:spPr>
        <p:txBody>
          <a:bodyPr lIns="0"/>
          <a:lstStyle>
            <a:lvl1pPr marL="0" indent="0">
              <a:buNone/>
              <a:defRPr sz="28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674786">
              <a:defRPr sz="2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153992"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>
                <a:latin typeface="Frutiger LT Std 55 Roman" panose="020B0602020204020204" pitchFamily="34" charset="77"/>
              </a:defRPr>
            </a:lvl4pPr>
            <a:lvl5pPr>
              <a:defRPr>
                <a:latin typeface="Frutiger LT Std 55 Roman" panose="020B0602020204020204" pitchFamily="34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F13A5FBD-1D3E-3565-86E5-1E99E02224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64647" y="2003821"/>
            <a:ext cx="6977347" cy="991448"/>
          </a:xfrm>
          <a:prstGeom prst="rect">
            <a:avLst/>
          </a:prstGeom>
        </p:spPr>
        <p:txBody>
          <a:bodyPr lIns="0"/>
          <a:lstStyle>
            <a:lvl1pPr>
              <a:defRPr sz="4000" b="0" baseline="0">
                <a:solidFill>
                  <a:schemeClr val="accent6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B7092C28-A55E-FD17-D9FA-CB763AA14699}"/>
              </a:ext>
            </a:extLst>
          </p:cNvPr>
          <p:cNvCxnSpPr>
            <a:cxnSpLocks/>
          </p:cNvCxnSpPr>
          <p:nvPr userDrawn="1"/>
        </p:nvCxnSpPr>
        <p:spPr>
          <a:xfrm>
            <a:off x="2464649" y="1950033"/>
            <a:ext cx="6977347" cy="0"/>
          </a:xfrm>
          <a:prstGeom prst="line">
            <a:avLst/>
          </a:prstGeom>
          <a:ln w="63500">
            <a:solidFill>
              <a:schemeClr val="accent6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34903105"/>
      </p:ext>
    </p:extLst>
  </p:cSld>
  <p:clrMapOvr>
    <a:masterClrMapping/>
  </p:clrMapOvr>
  <p:transition spd="med">
    <p:fade/>
  </p:transition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ue content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group of people walking on a city street&#10;&#10;Description automatically generated">
            <a:extLst>
              <a:ext uri="{FF2B5EF4-FFF2-40B4-BE49-F238E27FC236}">
                <a16:creationId xmlns:a16="http://schemas.microsoft.com/office/drawing/2014/main" id="{A2A5C4CD-7D2A-1546-BCF6-8AB75CA9093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" y="-3"/>
            <a:ext cx="8103685" cy="6858003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A21375F1-AA0F-5748-85F1-D3DF15FED7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62271" y="522261"/>
            <a:ext cx="3371142" cy="1502228"/>
          </a:xfrm>
          <a:prstGeom prst="rect">
            <a:avLst/>
          </a:prstGeom>
        </p:spPr>
        <p:txBody>
          <a:bodyPr lIns="0"/>
          <a:lstStyle>
            <a:lvl1pPr>
              <a:defRPr sz="4000" b="0" baseline="0">
                <a:solidFill>
                  <a:schemeClr val="accent6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889EDEEB-85F2-5145-8C18-B79E956F670C}"/>
              </a:ext>
            </a:extLst>
          </p:cNvPr>
          <p:cNvCxnSpPr>
            <a:cxnSpLocks/>
          </p:cNvCxnSpPr>
          <p:nvPr userDrawn="1"/>
        </p:nvCxnSpPr>
        <p:spPr>
          <a:xfrm>
            <a:off x="8463251" y="475993"/>
            <a:ext cx="3370162" cy="0"/>
          </a:xfrm>
          <a:prstGeom prst="line">
            <a:avLst/>
          </a:prstGeom>
          <a:ln w="63500">
            <a:solidFill>
              <a:schemeClr val="accent6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ext Placeholder 17">
            <a:extLst>
              <a:ext uri="{FF2B5EF4-FFF2-40B4-BE49-F238E27FC236}">
                <a16:creationId xmlns:a16="http://schemas.microsoft.com/office/drawing/2014/main" id="{5370FDFF-8E5D-917F-5BF9-54A9F35BFFB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462271" y="2340593"/>
            <a:ext cx="3371142" cy="3816367"/>
          </a:xfrm>
          <a:prstGeom prst="rect">
            <a:avLst/>
          </a:prstGeom>
        </p:spPr>
        <p:txBody>
          <a:bodyPr lIns="0"/>
          <a:lstStyle>
            <a:lvl1pPr marL="0" indent="0">
              <a:buNone/>
              <a:defRPr sz="28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674786">
              <a:defRPr sz="2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153992"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>
                <a:latin typeface="Frutiger LT Std 55 Roman" panose="020B0602020204020204" pitchFamily="34" charset="77"/>
              </a:defRPr>
            </a:lvl4pPr>
            <a:lvl5pPr>
              <a:defRPr>
                <a:latin typeface="Frutiger LT Std 55 Roman" panose="020B0602020204020204" pitchFamily="34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60997927"/>
      </p:ext>
    </p:extLst>
  </p:cSld>
  <p:clrMapOvr>
    <a:masterClrMapping/>
  </p:clrMapOvr>
  <p:transition spd="med">
    <p:fade/>
  </p:transition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ue content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2A5C4CD-7D2A-1546-BCF6-8AB75CA9093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-1" y="-3"/>
            <a:ext cx="8103685" cy="6858003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A21375F1-AA0F-5748-85F1-D3DF15FED7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62271" y="522261"/>
            <a:ext cx="3371142" cy="1502228"/>
          </a:xfrm>
          <a:prstGeom prst="rect">
            <a:avLst/>
          </a:prstGeom>
        </p:spPr>
        <p:txBody>
          <a:bodyPr lIns="0"/>
          <a:lstStyle>
            <a:lvl1pPr>
              <a:defRPr sz="4000" b="0" baseline="0">
                <a:solidFill>
                  <a:schemeClr val="accent6">
                    <a:lumMod val="7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889EDEEB-85F2-5145-8C18-B79E956F670C}"/>
              </a:ext>
            </a:extLst>
          </p:cNvPr>
          <p:cNvCxnSpPr>
            <a:cxnSpLocks/>
          </p:cNvCxnSpPr>
          <p:nvPr userDrawn="1"/>
        </p:nvCxnSpPr>
        <p:spPr>
          <a:xfrm>
            <a:off x="8463251" y="475993"/>
            <a:ext cx="3370162" cy="0"/>
          </a:xfrm>
          <a:prstGeom prst="line">
            <a:avLst/>
          </a:prstGeom>
          <a:ln w="63500">
            <a:solidFill>
              <a:schemeClr val="accent6">
                <a:lumMod val="7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ext Placeholder 17">
            <a:extLst>
              <a:ext uri="{FF2B5EF4-FFF2-40B4-BE49-F238E27FC236}">
                <a16:creationId xmlns:a16="http://schemas.microsoft.com/office/drawing/2014/main" id="{5E3A766A-6B8C-55B5-437A-02162A4FFD4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462271" y="2340593"/>
            <a:ext cx="3371142" cy="3816367"/>
          </a:xfrm>
          <a:prstGeom prst="rect">
            <a:avLst/>
          </a:prstGeom>
        </p:spPr>
        <p:txBody>
          <a:bodyPr lIns="0"/>
          <a:lstStyle>
            <a:lvl1pPr marL="0" indent="0">
              <a:buNone/>
              <a:defRPr sz="28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674786">
              <a:defRPr sz="2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153992"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>
                <a:latin typeface="Frutiger LT Std 55 Roman" panose="020B0602020204020204" pitchFamily="34" charset="77"/>
              </a:defRPr>
            </a:lvl4pPr>
            <a:lvl5pPr>
              <a:defRPr>
                <a:latin typeface="Frutiger LT Std 55 Roman" panose="020B0602020204020204" pitchFamily="34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09266772"/>
      </p:ext>
    </p:extLst>
  </p:cSld>
  <p:clrMapOvr>
    <a:masterClrMapping/>
  </p:clrMapOvr>
  <p:transition spd="med">
    <p:fade/>
  </p:transition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ue content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Clouds in the sky&#10;&#10;Description automatically generated">
            <a:extLst>
              <a:ext uri="{FF2B5EF4-FFF2-40B4-BE49-F238E27FC236}">
                <a16:creationId xmlns:a16="http://schemas.microsoft.com/office/drawing/2014/main" id="{E1E6BCEA-1D1D-9643-9D1C-5E3205AB1A2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670876" y="1"/>
            <a:ext cx="5521124" cy="6857999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D457F0B5-0B23-D944-8BB3-D3F4E4A35E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9051" y="608879"/>
            <a:ext cx="5576951" cy="805407"/>
          </a:xfrm>
          <a:prstGeom prst="rect">
            <a:avLst/>
          </a:prstGeom>
        </p:spPr>
        <p:txBody>
          <a:bodyPr lIns="0"/>
          <a:lstStyle>
            <a:lvl1pPr>
              <a:defRPr sz="4000" b="0" baseline="0">
                <a:solidFill>
                  <a:schemeClr val="accent6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D09E0028-DFDD-D14E-B256-6B2BE0C07E0B}"/>
              </a:ext>
            </a:extLst>
          </p:cNvPr>
          <p:cNvCxnSpPr>
            <a:cxnSpLocks/>
          </p:cNvCxnSpPr>
          <p:nvPr userDrawn="1"/>
        </p:nvCxnSpPr>
        <p:spPr>
          <a:xfrm>
            <a:off x="519051" y="555091"/>
            <a:ext cx="5576949" cy="0"/>
          </a:xfrm>
          <a:prstGeom prst="line">
            <a:avLst/>
          </a:prstGeom>
          <a:ln w="63500">
            <a:solidFill>
              <a:schemeClr val="accent6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ext Placeholder 17">
            <a:extLst>
              <a:ext uri="{FF2B5EF4-FFF2-40B4-BE49-F238E27FC236}">
                <a16:creationId xmlns:a16="http://schemas.microsoft.com/office/drawing/2014/main" id="{86132C4C-F5FA-0D5B-6E3A-B25D3EA828F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19051" y="1887274"/>
            <a:ext cx="5576950" cy="4386703"/>
          </a:xfrm>
          <a:prstGeom prst="rect">
            <a:avLst/>
          </a:prstGeom>
        </p:spPr>
        <p:txBody>
          <a:bodyPr lIns="0"/>
          <a:lstStyle>
            <a:lvl1pPr marL="0" indent="0">
              <a:buNone/>
              <a:defRPr sz="28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674786">
              <a:defRPr sz="2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153992"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>
                <a:latin typeface="Frutiger LT Std 55 Roman" panose="020B0602020204020204" pitchFamily="34" charset="77"/>
              </a:defRPr>
            </a:lvl4pPr>
            <a:lvl5pPr>
              <a:defRPr>
                <a:latin typeface="Frutiger LT Std 55 Roman" panose="020B0602020204020204" pitchFamily="34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0005D06-FC1E-CA6D-19F5-CCFEE2A34D4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5400000">
            <a:off x="11232187" y="0"/>
            <a:ext cx="959813" cy="959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8090048"/>
      </p:ext>
    </p:extLst>
  </p:cSld>
  <p:clrMapOvr>
    <a:masterClrMapping/>
  </p:clrMapOvr>
  <p:transition spd="med">
    <p:fade/>
  </p:transition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ue content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Deep blue wave">
            <a:extLst>
              <a:ext uri="{FF2B5EF4-FFF2-40B4-BE49-F238E27FC236}">
                <a16:creationId xmlns:a16="http://schemas.microsoft.com/office/drawing/2014/main" id="{E1E6BCEA-1D1D-9643-9D1C-5E3205AB1A2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670876" y="0"/>
            <a:ext cx="5521124" cy="6857999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D457F0B5-0B23-D944-8BB3-D3F4E4A35E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9051" y="608879"/>
            <a:ext cx="5770006" cy="805407"/>
          </a:xfrm>
          <a:prstGeom prst="rect">
            <a:avLst/>
          </a:prstGeom>
        </p:spPr>
        <p:txBody>
          <a:bodyPr lIns="0"/>
          <a:lstStyle>
            <a:lvl1pPr>
              <a:defRPr sz="4000" b="0" baseline="0">
                <a:solidFill>
                  <a:schemeClr val="accent6">
                    <a:lumMod val="7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D09E0028-DFDD-D14E-B256-6B2BE0C07E0B}"/>
              </a:ext>
            </a:extLst>
          </p:cNvPr>
          <p:cNvCxnSpPr>
            <a:cxnSpLocks/>
          </p:cNvCxnSpPr>
          <p:nvPr userDrawn="1"/>
        </p:nvCxnSpPr>
        <p:spPr>
          <a:xfrm>
            <a:off x="519051" y="555091"/>
            <a:ext cx="5770006" cy="0"/>
          </a:xfrm>
          <a:prstGeom prst="line">
            <a:avLst/>
          </a:prstGeom>
          <a:ln w="88900">
            <a:solidFill>
              <a:schemeClr val="accent6">
                <a:lumMod val="7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ext Placeholder 17">
            <a:extLst>
              <a:ext uri="{FF2B5EF4-FFF2-40B4-BE49-F238E27FC236}">
                <a16:creationId xmlns:a16="http://schemas.microsoft.com/office/drawing/2014/main" id="{99849449-EBF7-BEEB-161D-1C7EFC4748F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19050" y="1887274"/>
            <a:ext cx="5770005" cy="4386703"/>
          </a:xfrm>
          <a:prstGeom prst="rect">
            <a:avLst/>
          </a:prstGeom>
        </p:spPr>
        <p:txBody>
          <a:bodyPr lIns="0"/>
          <a:lstStyle>
            <a:lvl1pPr marL="0" indent="0">
              <a:buNone/>
              <a:defRPr sz="28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674786">
              <a:defRPr sz="2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153992"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>
                <a:latin typeface="Frutiger LT Std 55 Roman" panose="020B0602020204020204" pitchFamily="34" charset="77"/>
              </a:defRPr>
            </a:lvl4pPr>
            <a:lvl5pPr>
              <a:defRPr>
                <a:latin typeface="Frutiger LT Std 55 Roman" panose="020B0602020204020204" pitchFamily="34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21A1FBE-E0A9-6CA7-E09D-C174423DCF3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5400000">
            <a:off x="11232187" y="0"/>
            <a:ext cx="959813" cy="959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8304731"/>
      </p:ext>
    </p:extLst>
  </p:cSld>
  <p:clrMapOvr>
    <a:masterClrMapping/>
  </p:clrMapOvr>
  <p:transition spd="med">
    <p:fade/>
  </p:transition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ue content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EC9CDA08-79E9-F842-89D2-E031475108A9}"/>
              </a:ext>
            </a:extLst>
          </p:cNvPr>
          <p:cNvCxnSpPr>
            <a:cxnSpLocks/>
          </p:cNvCxnSpPr>
          <p:nvPr userDrawn="1"/>
        </p:nvCxnSpPr>
        <p:spPr>
          <a:xfrm>
            <a:off x="4517134" y="555091"/>
            <a:ext cx="7260335" cy="0"/>
          </a:xfrm>
          <a:prstGeom prst="line">
            <a:avLst/>
          </a:prstGeom>
          <a:ln w="88900">
            <a:solidFill>
              <a:schemeClr val="accent6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Title 1">
            <a:extLst>
              <a:ext uri="{FF2B5EF4-FFF2-40B4-BE49-F238E27FC236}">
                <a16:creationId xmlns:a16="http://schemas.microsoft.com/office/drawing/2014/main" id="{9BF57334-262E-CE41-AA49-B4D96A3CFA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17134" y="607254"/>
            <a:ext cx="7356585" cy="1263969"/>
          </a:xfrm>
          <a:prstGeom prst="rect">
            <a:avLst/>
          </a:prstGeom>
        </p:spPr>
        <p:txBody>
          <a:bodyPr lIns="0"/>
          <a:lstStyle>
            <a:lvl1pPr>
              <a:defRPr sz="4000" b="0" baseline="0">
                <a:solidFill>
                  <a:schemeClr val="accent6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B58FB42-6295-9792-32C0-53A50A091DB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30203" r="30203"/>
          <a:stretch/>
        </p:blipFill>
        <p:spPr>
          <a:xfrm>
            <a:off x="0" y="0"/>
            <a:ext cx="4074461" cy="6858000"/>
          </a:xfrm>
          <a:prstGeom prst="rect">
            <a:avLst/>
          </a:prstGeom>
        </p:spPr>
      </p:pic>
      <p:sp>
        <p:nvSpPr>
          <p:cNvPr id="6" name="Text Placeholder 17">
            <a:extLst>
              <a:ext uri="{FF2B5EF4-FFF2-40B4-BE49-F238E27FC236}">
                <a16:creationId xmlns:a16="http://schemas.microsoft.com/office/drawing/2014/main" id="{704084A5-6475-2D1C-51BB-386A9DF61C4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517134" y="1887274"/>
            <a:ext cx="7356585" cy="4386703"/>
          </a:xfrm>
          <a:prstGeom prst="rect">
            <a:avLst/>
          </a:prstGeom>
        </p:spPr>
        <p:txBody>
          <a:bodyPr lIns="0"/>
          <a:lstStyle>
            <a:lvl1pPr marL="0" indent="0">
              <a:buNone/>
              <a:defRPr sz="28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674786">
              <a:defRPr sz="2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153992"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>
                <a:latin typeface="Frutiger LT Std 55 Roman" panose="020B0602020204020204" pitchFamily="34" charset="77"/>
              </a:defRPr>
            </a:lvl4pPr>
            <a:lvl5pPr>
              <a:defRPr>
                <a:latin typeface="Frutiger LT Std 55 Roman" panose="020B0602020204020204" pitchFamily="34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581224497"/>
      </p:ext>
    </p:extLst>
  </p:cSld>
  <p:clrMapOvr>
    <a:masterClrMapping/>
  </p:clrMapOvr>
  <p:transition spd="med">
    <p:fade/>
  </p:transition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ue content 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EC9CDA08-79E9-F842-89D2-E031475108A9}"/>
              </a:ext>
            </a:extLst>
          </p:cNvPr>
          <p:cNvCxnSpPr>
            <a:cxnSpLocks/>
          </p:cNvCxnSpPr>
          <p:nvPr userDrawn="1"/>
        </p:nvCxnSpPr>
        <p:spPr>
          <a:xfrm>
            <a:off x="4517134" y="555091"/>
            <a:ext cx="7260335" cy="0"/>
          </a:xfrm>
          <a:prstGeom prst="line">
            <a:avLst/>
          </a:prstGeom>
          <a:ln w="63500">
            <a:solidFill>
              <a:schemeClr val="accent6">
                <a:lumMod val="7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Title 1">
            <a:extLst>
              <a:ext uri="{FF2B5EF4-FFF2-40B4-BE49-F238E27FC236}">
                <a16:creationId xmlns:a16="http://schemas.microsoft.com/office/drawing/2014/main" id="{9BF57334-262E-CE41-AA49-B4D96A3CFA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17134" y="607254"/>
            <a:ext cx="7260335" cy="1263969"/>
          </a:xfrm>
          <a:prstGeom prst="rect">
            <a:avLst/>
          </a:prstGeom>
        </p:spPr>
        <p:txBody>
          <a:bodyPr lIns="0"/>
          <a:lstStyle>
            <a:lvl1pPr>
              <a:defRPr sz="4000" b="0" baseline="0">
                <a:solidFill>
                  <a:schemeClr val="accent6">
                    <a:lumMod val="7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B58FB42-6295-9792-32C0-53A50A091DB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4074461" cy="6858000"/>
          </a:xfrm>
          <a:prstGeom prst="rect">
            <a:avLst/>
          </a:prstGeom>
        </p:spPr>
      </p:pic>
      <p:sp>
        <p:nvSpPr>
          <p:cNvPr id="3" name="Text Placeholder 17">
            <a:extLst>
              <a:ext uri="{FF2B5EF4-FFF2-40B4-BE49-F238E27FC236}">
                <a16:creationId xmlns:a16="http://schemas.microsoft.com/office/drawing/2014/main" id="{D7293495-594B-F996-B4B5-739B78D13A4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517134" y="1887274"/>
            <a:ext cx="7260335" cy="4386703"/>
          </a:xfrm>
          <a:prstGeom prst="rect">
            <a:avLst/>
          </a:prstGeom>
        </p:spPr>
        <p:txBody>
          <a:bodyPr lIns="0"/>
          <a:lstStyle>
            <a:lvl1pPr marL="0" indent="0">
              <a:buNone/>
              <a:defRPr sz="28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674786">
              <a:defRPr sz="2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153992"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>
                <a:latin typeface="Frutiger LT Std 55 Roman" panose="020B0602020204020204" pitchFamily="34" charset="77"/>
              </a:defRPr>
            </a:lvl4pPr>
            <a:lvl5pPr>
              <a:defRPr>
                <a:latin typeface="Frutiger LT Std 55 Roman" panose="020B0602020204020204" pitchFamily="34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60843379"/>
      </p:ext>
    </p:extLst>
  </p:cSld>
  <p:clrMapOvr>
    <a:masterClrMapping/>
  </p:clrMapOvr>
  <p:transition spd="med">
    <p:fade/>
  </p:transition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ue content 2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 Single Corner Rectangle 4">
            <a:extLst>
              <a:ext uri="{FF2B5EF4-FFF2-40B4-BE49-F238E27FC236}">
                <a16:creationId xmlns:a16="http://schemas.microsoft.com/office/drawing/2014/main" id="{7A01674F-5F61-4E0C-82C1-81AA9F68538E}"/>
              </a:ext>
            </a:extLst>
          </p:cNvPr>
          <p:cNvSpPr/>
          <p:nvPr userDrawn="1"/>
        </p:nvSpPr>
        <p:spPr>
          <a:xfrm flipV="1">
            <a:off x="1" y="1"/>
            <a:ext cx="11436351" cy="1333500"/>
          </a:xfrm>
          <a:prstGeom prst="round1Rect">
            <a:avLst>
              <a:gd name="adj" fmla="val 23548"/>
            </a:avLst>
          </a:prstGeom>
          <a:gradFill flip="none" rotWithShape="1">
            <a:gsLst>
              <a:gs pos="0">
                <a:schemeClr val="accent6"/>
              </a:gs>
              <a:gs pos="77000">
                <a:srgbClr val="27A3D0"/>
              </a:gs>
              <a:gs pos="100000">
                <a:schemeClr val="accent5"/>
              </a:gs>
            </a:gsLst>
            <a:lin ang="0" scaled="1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354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 b="0" i="0">
              <a:latin typeface="Verdana" panose="020B0604030504040204" pitchFamily="34" charset="0"/>
            </a:endParaRPr>
          </a:p>
        </p:txBody>
      </p:sp>
      <p:sp>
        <p:nvSpPr>
          <p:cNvPr id="3" name="Text Placeholder 17">
            <a:extLst>
              <a:ext uri="{FF2B5EF4-FFF2-40B4-BE49-F238E27FC236}">
                <a16:creationId xmlns:a16="http://schemas.microsoft.com/office/drawing/2014/main" id="{74E7B8B4-6854-C831-986C-3BAE65E73E5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68356" y="1717973"/>
            <a:ext cx="10245542" cy="4109804"/>
          </a:xfrm>
          <a:prstGeom prst="rect">
            <a:avLst/>
          </a:prstGeom>
        </p:spPr>
        <p:txBody>
          <a:bodyPr lIns="0"/>
          <a:lstStyle>
            <a:lvl1pPr marL="0" indent="0">
              <a:buNone/>
              <a:defRPr sz="28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674786">
              <a:defRPr sz="2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153992"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>
                <a:latin typeface="Frutiger LT Std 55 Roman" panose="020B0602020204020204" pitchFamily="34" charset="77"/>
              </a:defRPr>
            </a:lvl4pPr>
            <a:lvl5pPr>
              <a:defRPr>
                <a:latin typeface="Frutiger LT Std 55 Roman" panose="020B0602020204020204" pitchFamily="34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0C343EF7-D4DF-FE7C-0605-27571E35E8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8355" y="450991"/>
            <a:ext cx="10655300" cy="815991"/>
          </a:xfrm>
          <a:prstGeom prst="rect">
            <a:avLst/>
          </a:prstGeom>
        </p:spPr>
        <p:txBody>
          <a:bodyPr lIns="0"/>
          <a:lstStyle>
            <a:lvl1pPr>
              <a:defRPr sz="4000" b="0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640139085"/>
      </p:ext>
    </p:extLst>
  </p:cSld>
  <p:clrMapOvr>
    <a:masterClrMapping/>
  </p:clrMapOvr>
  <p:transition spd="med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senter -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close up of a flower&#10;&#10;Description automatically generated">
            <a:extLst>
              <a:ext uri="{FF2B5EF4-FFF2-40B4-BE49-F238E27FC236}">
                <a16:creationId xmlns:a16="http://schemas.microsoft.com/office/drawing/2014/main" id="{8B77BBED-67F9-248A-2DA8-75D77E2BC96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alphaModFix amt="1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accent4"/>
              </a:gs>
              <a:gs pos="100000">
                <a:schemeClr val="accent3"/>
              </a:gs>
            </a:gsLst>
            <a:lin ang="2700000" scaled="0"/>
          </a:gradFill>
        </p:spPr>
      </p:pic>
      <p:sp>
        <p:nvSpPr>
          <p:cNvPr id="13" name="Round Single Corner Rectangle 12">
            <a:extLst>
              <a:ext uri="{FF2B5EF4-FFF2-40B4-BE49-F238E27FC236}">
                <a16:creationId xmlns:a16="http://schemas.microsoft.com/office/drawing/2014/main" id="{1859C94B-6E81-86D2-C02C-668D984FFA90}"/>
              </a:ext>
            </a:extLst>
          </p:cNvPr>
          <p:cNvSpPr/>
          <p:nvPr userDrawn="1"/>
        </p:nvSpPr>
        <p:spPr>
          <a:xfrm rot="10800000" flipH="1">
            <a:off x="541421" y="541422"/>
            <a:ext cx="11109158" cy="5775157"/>
          </a:xfrm>
          <a:prstGeom prst="round1Rect">
            <a:avLst>
              <a:gd name="adj" fmla="val 8515"/>
            </a:avLst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rtlCol="0" anchor="ctr"/>
          <a:lstStyle/>
          <a:p>
            <a:pPr algn="ctr"/>
            <a:r>
              <a:rPr lang="en-US" b="0" i="0">
                <a:latin typeface="Verdana" panose="020B0604030504040204" pitchFamily="34" charset="0"/>
              </a:rPr>
              <a:t>/</a:t>
            </a: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B7E26E9D-EF7A-C327-B0A0-F39DB78946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0751" y="997815"/>
            <a:ext cx="10423431" cy="815991"/>
          </a:xfrm>
          <a:prstGeom prst="rect">
            <a:avLst/>
          </a:prstGeom>
        </p:spPr>
        <p:txBody>
          <a:bodyPr lIns="0"/>
          <a:lstStyle>
            <a:lvl1pPr>
              <a:defRPr sz="4000" b="0" baseline="0">
                <a:solidFill>
                  <a:schemeClr val="accent4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94DEFDAE-CC42-A1AC-D346-305F8B7502BC}"/>
              </a:ext>
            </a:extLst>
          </p:cNvPr>
          <p:cNvCxnSpPr>
            <a:cxnSpLocks/>
          </p:cNvCxnSpPr>
          <p:nvPr userDrawn="1"/>
        </p:nvCxnSpPr>
        <p:spPr>
          <a:xfrm>
            <a:off x="890025" y="922558"/>
            <a:ext cx="10424936" cy="0"/>
          </a:xfrm>
          <a:prstGeom prst="line">
            <a:avLst/>
          </a:prstGeom>
          <a:ln w="63500">
            <a:solidFill>
              <a:schemeClr val="accent4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Text Placeholder 17">
            <a:extLst>
              <a:ext uri="{FF2B5EF4-FFF2-40B4-BE49-F238E27FC236}">
                <a16:creationId xmlns:a16="http://schemas.microsoft.com/office/drawing/2014/main" id="{D3BEAC39-3F30-6E42-AB46-0D0C8EED3ED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920426" y="3197413"/>
            <a:ext cx="7574659" cy="587560"/>
          </a:xfrm>
          <a:prstGeom prst="rect">
            <a:avLst/>
          </a:prstGeom>
        </p:spPr>
        <p:txBody>
          <a:bodyPr lIns="0"/>
          <a:lstStyle>
            <a:lvl1pPr marL="0" indent="0">
              <a:buNone/>
              <a:defRPr sz="3200" b="1" spc="1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674786">
              <a:defRPr sz="2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153992"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>
                <a:latin typeface="Frutiger LT Std 55 Roman" panose="020B0602020204020204" pitchFamily="34" charset="77"/>
              </a:defRPr>
            </a:lvl4pPr>
            <a:lvl5pPr>
              <a:defRPr>
                <a:latin typeface="Frutiger LT Std 55 Roman" panose="020B0602020204020204" pitchFamily="34" charset="77"/>
              </a:defRPr>
            </a:lvl5pPr>
          </a:lstStyle>
          <a:p>
            <a:pPr lvl="0"/>
            <a:r>
              <a:rPr lang="en-US"/>
              <a:t>First </a:t>
            </a:r>
            <a:r>
              <a:rPr lang="en-US" err="1"/>
              <a:t>Lastname</a:t>
            </a:r>
            <a:endParaRPr lang="en-US"/>
          </a:p>
        </p:txBody>
      </p:sp>
      <p:sp>
        <p:nvSpPr>
          <p:cNvPr id="6" name="Text Placeholder 17">
            <a:extLst>
              <a:ext uri="{FF2B5EF4-FFF2-40B4-BE49-F238E27FC236}">
                <a16:creationId xmlns:a16="http://schemas.microsoft.com/office/drawing/2014/main" id="{15976EDC-6A8E-0564-93AA-0402E6CAB48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920425" y="3872375"/>
            <a:ext cx="7574659" cy="1312495"/>
          </a:xfrm>
          <a:prstGeom prst="rect">
            <a:avLst/>
          </a:prstGeom>
        </p:spPr>
        <p:txBody>
          <a:bodyPr lIns="0"/>
          <a:lstStyle>
            <a:lvl1pPr marL="0" indent="0">
              <a:buNone/>
              <a:defRPr sz="2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674786">
              <a:defRPr sz="2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153992"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>
                <a:latin typeface="Frutiger LT Std 55 Roman" panose="020B0602020204020204" pitchFamily="34" charset="77"/>
              </a:defRPr>
            </a:lvl4pPr>
            <a:lvl5pPr>
              <a:defRPr>
                <a:latin typeface="Frutiger LT Std 55 Roman" panose="020B0602020204020204" pitchFamily="34" charset="77"/>
              </a:defRPr>
            </a:lvl5pPr>
          </a:lstStyle>
          <a:p>
            <a:pPr lvl="0"/>
            <a:r>
              <a:rPr lang="en-US"/>
              <a:t>Title, credentials</a:t>
            </a:r>
          </a:p>
          <a:p>
            <a:pPr lvl="0"/>
            <a:r>
              <a:rPr lang="en-US"/>
              <a:t>Location 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1B8D8C79-4A8D-9C87-0A8E-79C8079ED05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90025" y="2288803"/>
            <a:ext cx="2659294" cy="343477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txBody>
          <a:bodyPr anchor="ctr"/>
          <a:lstStyle>
            <a:lvl1pPr marL="0" indent="0" algn="l">
              <a:buNone/>
              <a:defRPr sz="2400"/>
            </a:lvl1pPr>
          </a:lstStyle>
          <a:p>
            <a:r>
              <a:rPr lang="en-US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763607050"/>
      </p:ext>
    </p:extLst>
  </p:cSld>
  <p:clrMapOvr>
    <a:masterClrMapping/>
  </p:clrMapOvr>
  <p:transition spd="med">
    <p:fade/>
  </p:transition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ue content 2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 Single Corner Rectangle 4">
            <a:extLst>
              <a:ext uri="{FF2B5EF4-FFF2-40B4-BE49-F238E27FC236}">
                <a16:creationId xmlns:a16="http://schemas.microsoft.com/office/drawing/2014/main" id="{1AE46170-0A08-A856-5328-8F1D5B9F4968}"/>
              </a:ext>
            </a:extLst>
          </p:cNvPr>
          <p:cNvSpPr/>
          <p:nvPr userDrawn="1"/>
        </p:nvSpPr>
        <p:spPr>
          <a:xfrm flipV="1">
            <a:off x="1" y="1"/>
            <a:ext cx="11436351" cy="1333500"/>
          </a:xfrm>
          <a:prstGeom prst="round1Rect">
            <a:avLst>
              <a:gd name="adj" fmla="val 23548"/>
            </a:avLst>
          </a:prstGeom>
          <a:gradFill flip="none" rotWithShape="1">
            <a:gsLst>
              <a:gs pos="0">
                <a:schemeClr val="accent6">
                  <a:lumMod val="50000"/>
                </a:schemeClr>
              </a:gs>
              <a:gs pos="100000">
                <a:schemeClr val="accent6">
                  <a:lumMod val="75000"/>
                </a:schemeClr>
              </a:gs>
            </a:gsLst>
            <a:lin ang="0" scaled="1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354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 b="0" i="0">
              <a:latin typeface="Verdana" panose="020B0604030504040204" pitchFamily="34" charset="0"/>
            </a:endParaRPr>
          </a:p>
        </p:txBody>
      </p:sp>
      <p:sp>
        <p:nvSpPr>
          <p:cNvPr id="5" name="Text Placeholder 17">
            <a:extLst>
              <a:ext uri="{FF2B5EF4-FFF2-40B4-BE49-F238E27FC236}">
                <a16:creationId xmlns:a16="http://schemas.microsoft.com/office/drawing/2014/main" id="{C9327D76-5FE3-3B42-A1A7-D5A56BE0172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68356" y="1717973"/>
            <a:ext cx="10245542" cy="4109804"/>
          </a:xfrm>
          <a:prstGeom prst="rect">
            <a:avLst/>
          </a:prstGeom>
        </p:spPr>
        <p:txBody>
          <a:bodyPr lIns="0"/>
          <a:lstStyle>
            <a:lvl1pPr marL="0" indent="0">
              <a:buNone/>
              <a:defRPr sz="28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674786">
              <a:defRPr sz="2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153992"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>
                <a:latin typeface="Frutiger LT Std 55 Roman" panose="020B0602020204020204" pitchFamily="34" charset="77"/>
              </a:defRPr>
            </a:lvl4pPr>
            <a:lvl5pPr>
              <a:defRPr>
                <a:latin typeface="Frutiger LT Std 55 Roman" panose="020B0602020204020204" pitchFamily="34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9BB8ECF4-E9AE-F63D-E92C-68EC613032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8355" y="450991"/>
            <a:ext cx="10655300" cy="815991"/>
          </a:xfrm>
          <a:prstGeom prst="rect">
            <a:avLst/>
          </a:prstGeom>
        </p:spPr>
        <p:txBody>
          <a:bodyPr lIns="0"/>
          <a:lstStyle>
            <a:lvl1pPr>
              <a:defRPr sz="4000" b="0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440714953"/>
      </p:ext>
    </p:extLst>
  </p:cSld>
  <p:clrMapOvr>
    <a:masterClrMapping/>
  </p:clrMapOvr>
  <p:transition spd="med">
    <p:fade/>
  </p:transition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orange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ggy bank with coins falling&#10;&#10;Description automatically generated">
            <a:extLst>
              <a:ext uri="{FF2B5EF4-FFF2-40B4-BE49-F238E27FC236}">
                <a16:creationId xmlns:a16="http://schemas.microsoft.com/office/drawing/2014/main" id="{48B273FD-CC8B-C6C6-2C9A-3C46031DA7B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alphaModFix amt="27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5"/>
          <a:stretch/>
        </p:blipFill>
        <p:spPr>
          <a:xfrm>
            <a:off x="4408" y="-4"/>
            <a:ext cx="12187592" cy="5084342"/>
          </a:xfrm>
          <a:prstGeom prst="rect">
            <a:avLst/>
          </a:prstGeom>
          <a:gradFill>
            <a:gsLst>
              <a:gs pos="100000">
                <a:schemeClr val="accent1"/>
              </a:gs>
              <a:gs pos="53000">
                <a:srgbClr val="E18100"/>
              </a:gs>
              <a:gs pos="0">
                <a:schemeClr val="accent2"/>
              </a:gs>
            </a:gsLst>
            <a:lin ang="2700000" scaled="0"/>
          </a:gradFill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74309E18-E847-4845-9AD8-A0ABC3296D7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64852" y="5636419"/>
            <a:ext cx="3581716" cy="775590"/>
          </a:xfrm>
          <a:prstGeom prst="rect">
            <a:avLst/>
          </a:prstGeom>
        </p:spPr>
      </p:pic>
      <p:sp>
        <p:nvSpPr>
          <p:cNvPr id="11" name="Text Placeholder 5">
            <a:extLst>
              <a:ext uri="{FF2B5EF4-FFF2-40B4-BE49-F238E27FC236}">
                <a16:creationId xmlns:a16="http://schemas.microsoft.com/office/drawing/2014/main" id="{567087A0-C1BC-FD63-0ED9-92414BDF984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6829" y="3539577"/>
            <a:ext cx="8198978" cy="1223443"/>
          </a:xfrm>
          <a:prstGeom prst="rect">
            <a:avLst/>
          </a:prstGeom>
        </p:spPr>
        <p:txBody>
          <a:bodyPr lIns="0"/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</a:lstStyle>
          <a:p>
            <a:r>
              <a:rPr lang="en-US" b="1" i="0">
                <a:solidFill>
                  <a:schemeClr val="bg1"/>
                </a:solidFill>
                <a:latin typeface="Verdana" panose="020B0604030504040204" pitchFamily="34" charset="0"/>
              </a:rPr>
              <a:t>Presenter name, title</a:t>
            </a:r>
          </a:p>
          <a:p>
            <a:r>
              <a:rPr lang="en-US" b="0" i="0">
                <a:solidFill>
                  <a:schemeClr val="bg1"/>
                </a:solidFill>
                <a:latin typeface="Verdana" panose="020B0604030504040204" pitchFamily="34" charset="0"/>
              </a:rPr>
              <a:t>Supplementary information</a:t>
            </a:r>
          </a:p>
        </p:txBody>
      </p:sp>
      <p:sp>
        <p:nvSpPr>
          <p:cNvPr id="12" name="Text Placeholder 7">
            <a:extLst>
              <a:ext uri="{FF2B5EF4-FFF2-40B4-BE49-F238E27FC236}">
                <a16:creationId xmlns:a16="http://schemas.microsoft.com/office/drawing/2014/main" id="{592DAFAC-56E3-431C-6B15-8ECF4C06E2C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76829" y="5407644"/>
            <a:ext cx="6421902" cy="1170956"/>
          </a:xfrm>
          <a:prstGeom prst="rect">
            <a:avLst/>
          </a:prstGeom>
        </p:spPr>
        <p:txBody>
          <a:bodyPr lIns="0"/>
          <a:lstStyle>
            <a:lvl1pPr marL="0" indent="0">
              <a:buNone/>
              <a:defRPr sz="1800" b="0" i="1">
                <a:latin typeface="Times" pitchFamily="2" charset="0"/>
              </a:defRPr>
            </a:lvl1pPr>
          </a:lstStyle>
          <a:p>
            <a:pPr lvl="0"/>
            <a:r>
              <a:rPr lang="en-US"/>
              <a:t>Disclosure if needed.</a:t>
            </a:r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F4DA912F-3FD4-9924-1137-4419E9D1F706}"/>
              </a:ext>
            </a:extLst>
          </p:cNvPr>
          <p:cNvCxnSpPr>
            <a:cxnSpLocks/>
          </p:cNvCxnSpPr>
          <p:nvPr userDrawn="1"/>
        </p:nvCxnSpPr>
        <p:spPr>
          <a:xfrm>
            <a:off x="876829" y="3089274"/>
            <a:ext cx="10414858" cy="0"/>
          </a:xfrm>
          <a:prstGeom prst="line">
            <a:avLst/>
          </a:prstGeom>
          <a:ln w="73025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Title 1">
            <a:extLst>
              <a:ext uri="{FF2B5EF4-FFF2-40B4-BE49-F238E27FC236}">
                <a16:creationId xmlns:a16="http://schemas.microsoft.com/office/drawing/2014/main" id="{9866301F-88D9-8883-B9C3-BBE38DCE27F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76829" y="1143972"/>
            <a:ext cx="10315073" cy="1059771"/>
          </a:xfrm>
          <a:prstGeom prst="rect">
            <a:avLst/>
          </a:prstGeom>
        </p:spPr>
        <p:txBody>
          <a:bodyPr lIns="0">
            <a:noAutofit/>
          </a:bodyPr>
          <a:lstStyle>
            <a:lvl1pPr>
              <a:defRPr sz="4800" b="0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7A39CCCF-4BAD-1394-F6B5-9021CA16C80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76829" y="2181727"/>
            <a:ext cx="10315073" cy="751432"/>
          </a:xfrm>
          <a:prstGeom prst="rect">
            <a:avLst/>
          </a:prstGeom>
        </p:spPr>
        <p:txBody>
          <a:bodyPr lIns="0">
            <a:normAutofit/>
          </a:bodyPr>
          <a:lstStyle>
            <a:lvl1pPr marL="0" marR="0" indent="0" algn="l" defTabSz="607469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 sz="2400" baseline="0">
                <a:solidFill>
                  <a:schemeClr val="bg1"/>
                </a:solidFill>
              </a:defRPr>
            </a:lvl1pPr>
            <a:lvl2pPr marL="6095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6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2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7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3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8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4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607469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00017446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>
    <p:fade/>
  </p:transition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orange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blurry image of a busy city street&#10;&#10;Description automatically generated">
            <a:extLst>
              <a:ext uri="{FF2B5EF4-FFF2-40B4-BE49-F238E27FC236}">
                <a16:creationId xmlns:a16="http://schemas.microsoft.com/office/drawing/2014/main" id="{8298C196-7F12-004F-9165-123371FA5C8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alphaModFix amt="1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5084342"/>
          </a:xfrm>
          <a:prstGeom prst="rect">
            <a:avLst/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2700000" scaled="0"/>
          </a:gradFill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74309E18-E847-4845-9AD8-A0ABC3296D7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64852" y="5636419"/>
            <a:ext cx="3581716" cy="775590"/>
          </a:xfrm>
          <a:prstGeom prst="rect">
            <a:avLst/>
          </a:prstGeom>
        </p:spPr>
      </p:pic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D8E0BB8E-8370-5965-274D-1D87FFD1C9D8}"/>
              </a:ext>
            </a:extLst>
          </p:cNvPr>
          <p:cNvCxnSpPr>
            <a:cxnSpLocks/>
          </p:cNvCxnSpPr>
          <p:nvPr userDrawn="1"/>
        </p:nvCxnSpPr>
        <p:spPr>
          <a:xfrm>
            <a:off x="876829" y="3089274"/>
            <a:ext cx="10414858" cy="0"/>
          </a:xfrm>
          <a:prstGeom prst="line">
            <a:avLst/>
          </a:prstGeom>
          <a:ln w="101600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Title 1">
            <a:extLst>
              <a:ext uri="{FF2B5EF4-FFF2-40B4-BE49-F238E27FC236}">
                <a16:creationId xmlns:a16="http://schemas.microsoft.com/office/drawing/2014/main" id="{14CDF636-43E9-5658-B6A5-727C58FA628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76829" y="1143972"/>
            <a:ext cx="10315073" cy="1059771"/>
          </a:xfrm>
          <a:prstGeom prst="rect">
            <a:avLst/>
          </a:prstGeom>
        </p:spPr>
        <p:txBody>
          <a:bodyPr lIns="0">
            <a:noAutofit/>
          </a:bodyPr>
          <a:lstStyle>
            <a:lvl1pPr>
              <a:defRPr sz="4400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73250D4E-E19A-24D2-D383-5A2ABA6C73B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76829" y="2181727"/>
            <a:ext cx="10315073" cy="751432"/>
          </a:xfrm>
          <a:prstGeom prst="rect">
            <a:avLst/>
          </a:prstGeom>
        </p:spPr>
        <p:txBody>
          <a:bodyPr lIns="0">
            <a:normAutofit/>
          </a:bodyPr>
          <a:lstStyle>
            <a:lvl1pPr marL="0" marR="0" indent="0" algn="l" defTabSz="607469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 sz="2400" baseline="0">
                <a:solidFill>
                  <a:schemeClr val="bg1"/>
                </a:solidFill>
              </a:defRPr>
            </a:lvl1pPr>
            <a:lvl2pPr marL="6095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6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2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7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3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8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4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607469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Click to edit Master subtitle style</a:t>
            </a:r>
          </a:p>
        </p:txBody>
      </p:sp>
      <p:sp>
        <p:nvSpPr>
          <p:cNvPr id="10" name="Text Placeholder 5">
            <a:extLst>
              <a:ext uri="{FF2B5EF4-FFF2-40B4-BE49-F238E27FC236}">
                <a16:creationId xmlns:a16="http://schemas.microsoft.com/office/drawing/2014/main" id="{0286F476-3B02-525A-D069-DEDBAE5F8DC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6829" y="3539577"/>
            <a:ext cx="8198978" cy="1223443"/>
          </a:xfrm>
          <a:prstGeom prst="rect">
            <a:avLst/>
          </a:prstGeom>
        </p:spPr>
        <p:txBody>
          <a:bodyPr lIns="0"/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</a:lstStyle>
          <a:p>
            <a:r>
              <a:rPr lang="en-US" b="1" i="0">
                <a:solidFill>
                  <a:schemeClr val="bg1"/>
                </a:solidFill>
                <a:latin typeface="Verdana" panose="020B0604030504040204" pitchFamily="34" charset="0"/>
              </a:rPr>
              <a:t>Presenter name, title</a:t>
            </a:r>
          </a:p>
          <a:p>
            <a:r>
              <a:rPr lang="en-US" b="0" i="0">
                <a:solidFill>
                  <a:schemeClr val="bg1"/>
                </a:solidFill>
                <a:latin typeface="Verdana" panose="020B0604030504040204" pitchFamily="34" charset="0"/>
              </a:rPr>
              <a:t>Supplementary information</a:t>
            </a:r>
          </a:p>
        </p:txBody>
      </p:sp>
      <p:sp>
        <p:nvSpPr>
          <p:cNvPr id="11" name="Text Placeholder 7">
            <a:extLst>
              <a:ext uri="{FF2B5EF4-FFF2-40B4-BE49-F238E27FC236}">
                <a16:creationId xmlns:a16="http://schemas.microsoft.com/office/drawing/2014/main" id="{12BB23B3-D1C2-BFE7-7B2A-586D7D4B62C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76829" y="5407644"/>
            <a:ext cx="6421902" cy="1170956"/>
          </a:xfrm>
          <a:prstGeom prst="rect">
            <a:avLst/>
          </a:prstGeom>
        </p:spPr>
        <p:txBody>
          <a:bodyPr lIns="0"/>
          <a:lstStyle>
            <a:lvl1pPr marL="0" indent="0">
              <a:buNone/>
              <a:defRPr sz="1800" b="0" i="1">
                <a:latin typeface="Times" pitchFamily="2" charset="0"/>
              </a:defRPr>
            </a:lvl1pPr>
          </a:lstStyle>
          <a:p>
            <a:pPr lvl="0"/>
            <a:r>
              <a:rPr lang="en-US"/>
              <a:t>Disclosure if needed.</a:t>
            </a:r>
          </a:p>
        </p:txBody>
      </p:sp>
    </p:spTree>
    <p:extLst>
      <p:ext uri="{BB962C8B-B14F-4D97-AF65-F5344CB8AC3E}">
        <p14:creationId xmlns:p14="http://schemas.microsoft.com/office/powerpoint/2010/main" val="9444640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>
    <p:fade/>
  </p:transition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orange 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ot air balloon in foggy mountains">
            <a:extLst>
              <a:ext uri="{FF2B5EF4-FFF2-40B4-BE49-F238E27FC236}">
                <a16:creationId xmlns:a16="http://schemas.microsoft.com/office/drawing/2014/main" id="{8298C196-7F12-004F-9165-123371FA5C8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1" y="0"/>
            <a:ext cx="12192000" cy="5084342"/>
          </a:xfrm>
          <a:prstGeom prst="rect">
            <a:avLst/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2700000" scaled="0"/>
          </a:gradFill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74309E18-E847-4845-9AD8-A0ABC3296D7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64852" y="5636419"/>
            <a:ext cx="3581716" cy="775590"/>
          </a:xfrm>
          <a:prstGeom prst="rect">
            <a:avLst/>
          </a:prstGeom>
        </p:spPr>
      </p:pic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559A1BF8-6741-6D4D-857E-71E40C1959E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6829" y="3539577"/>
            <a:ext cx="8198978" cy="1223443"/>
          </a:xfrm>
          <a:prstGeom prst="rect">
            <a:avLst/>
          </a:prstGeom>
        </p:spPr>
        <p:txBody>
          <a:bodyPr lIns="0"/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</a:lstStyle>
          <a:p>
            <a:r>
              <a:rPr lang="en-US" b="1" i="0">
                <a:solidFill>
                  <a:schemeClr val="bg1"/>
                </a:solidFill>
                <a:latin typeface="Verdana" panose="020B0604030504040204" pitchFamily="34" charset="0"/>
              </a:rPr>
              <a:t>Presenter name, title</a:t>
            </a:r>
          </a:p>
          <a:p>
            <a:r>
              <a:rPr lang="en-US" b="0" i="0">
                <a:solidFill>
                  <a:schemeClr val="bg1"/>
                </a:solidFill>
                <a:latin typeface="Verdana" panose="020B0604030504040204" pitchFamily="34" charset="0"/>
              </a:rPr>
              <a:t>Supplementary information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891C677E-83BB-5C4A-A977-B80CEE1E57D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76829" y="5407644"/>
            <a:ext cx="6421902" cy="1170956"/>
          </a:xfrm>
          <a:prstGeom prst="rect">
            <a:avLst/>
          </a:prstGeom>
        </p:spPr>
        <p:txBody>
          <a:bodyPr lIns="0"/>
          <a:lstStyle>
            <a:lvl1pPr marL="0" indent="0">
              <a:buNone/>
              <a:defRPr sz="1800" b="0" i="1">
                <a:latin typeface="Times" pitchFamily="2" charset="0"/>
              </a:defRPr>
            </a:lvl1pPr>
          </a:lstStyle>
          <a:p>
            <a:pPr lvl="0"/>
            <a:r>
              <a:rPr lang="en-US"/>
              <a:t>Disclosure if needed.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EFE18AF0-1D00-55C3-134F-5400207D7876}"/>
              </a:ext>
            </a:extLst>
          </p:cNvPr>
          <p:cNvCxnSpPr>
            <a:cxnSpLocks/>
          </p:cNvCxnSpPr>
          <p:nvPr userDrawn="1"/>
        </p:nvCxnSpPr>
        <p:spPr>
          <a:xfrm>
            <a:off x="876829" y="3089274"/>
            <a:ext cx="10414858" cy="0"/>
          </a:xfrm>
          <a:prstGeom prst="line">
            <a:avLst/>
          </a:prstGeom>
          <a:ln w="73025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Title 1">
            <a:extLst>
              <a:ext uri="{FF2B5EF4-FFF2-40B4-BE49-F238E27FC236}">
                <a16:creationId xmlns:a16="http://schemas.microsoft.com/office/drawing/2014/main" id="{89574737-F2C4-9C48-F841-A5D5B36AA35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76829" y="1143972"/>
            <a:ext cx="10315073" cy="1059771"/>
          </a:xfrm>
          <a:prstGeom prst="rect">
            <a:avLst/>
          </a:prstGeom>
        </p:spPr>
        <p:txBody>
          <a:bodyPr lIns="0">
            <a:noAutofit/>
          </a:bodyPr>
          <a:lstStyle>
            <a:lvl1pPr>
              <a:defRPr sz="4800" b="0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5DF90739-F10F-E4FC-335C-5673317C29E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76829" y="2181727"/>
            <a:ext cx="10315073" cy="751432"/>
          </a:xfrm>
          <a:prstGeom prst="rect">
            <a:avLst/>
          </a:prstGeom>
        </p:spPr>
        <p:txBody>
          <a:bodyPr lIns="0">
            <a:normAutofit/>
          </a:bodyPr>
          <a:lstStyle>
            <a:lvl1pPr marL="0" marR="0" indent="0" algn="l" defTabSz="607469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 sz="2400" baseline="0">
                <a:solidFill>
                  <a:schemeClr val="bg1"/>
                </a:solidFill>
              </a:defRPr>
            </a:lvl1pPr>
            <a:lvl2pPr marL="6095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6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2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7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3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8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4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607469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24654717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>
    <p:fade/>
  </p:transition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range conten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lurry image of a busy city street&#10;&#10;Description automatically generated">
            <a:extLst>
              <a:ext uri="{FF2B5EF4-FFF2-40B4-BE49-F238E27FC236}">
                <a16:creationId xmlns:a16="http://schemas.microsoft.com/office/drawing/2014/main" id="{F0F6E331-90E0-3029-5C9D-321DB82FC24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alphaModFix amt="1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" b="-1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2"/>
              </a:gs>
            </a:gsLst>
            <a:lin ang="13500000" scaled="1"/>
            <a:tileRect/>
          </a:gradFill>
        </p:spPr>
      </p:pic>
      <p:sp>
        <p:nvSpPr>
          <p:cNvPr id="10" name="Round Single Corner Rectangle 9">
            <a:extLst>
              <a:ext uri="{FF2B5EF4-FFF2-40B4-BE49-F238E27FC236}">
                <a16:creationId xmlns:a16="http://schemas.microsoft.com/office/drawing/2014/main" id="{482C3DAB-67DE-34BC-F087-E216F05DC55F}"/>
              </a:ext>
            </a:extLst>
          </p:cNvPr>
          <p:cNvSpPr/>
          <p:nvPr userDrawn="1"/>
        </p:nvSpPr>
        <p:spPr>
          <a:xfrm rot="10800000" flipH="1">
            <a:off x="541421" y="541422"/>
            <a:ext cx="11109158" cy="5775157"/>
          </a:xfrm>
          <a:prstGeom prst="round1Rect">
            <a:avLst>
              <a:gd name="adj" fmla="val 8515"/>
            </a:avLst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rtlCol="0" anchor="ctr"/>
          <a:lstStyle/>
          <a:p>
            <a:pPr algn="ctr"/>
            <a:endParaRPr lang="en-US" b="0" i="0">
              <a:latin typeface="Verdana" panose="020B060403050404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0B6E2A5-D234-6B17-D523-5BC1F5CE7A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0751" y="997815"/>
            <a:ext cx="10423431" cy="815991"/>
          </a:xfrm>
          <a:prstGeom prst="rect">
            <a:avLst/>
          </a:prstGeom>
        </p:spPr>
        <p:txBody>
          <a:bodyPr lIns="0"/>
          <a:lstStyle>
            <a:lvl1pPr>
              <a:defRPr sz="4000" b="0" baseline="0">
                <a:solidFill>
                  <a:schemeClr val="accent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539AE364-B6D4-D7C3-0898-EB5DC7EAD1D5}"/>
              </a:ext>
            </a:extLst>
          </p:cNvPr>
          <p:cNvCxnSpPr>
            <a:cxnSpLocks/>
          </p:cNvCxnSpPr>
          <p:nvPr userDrawn="1"/>
        </p:nvCxnSpPr>
        <p:spPr>
          <a:xfrm>
            <a:off x="890025" y="922558"/>
            <a:ext cx="10424936" cy="0"/>
          </a:xfrm>
          <a:prstGeom prst="line">
            <a:avLst/>
          </a:prstGeom>
          <a:ln w="63500">
            <a:solidFill>
              <a:schemeClr val="accent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xt Placeholder 17">
            <a:extLst>
              <a:ext uri="{FF2B5EF4-FFF2-40B4-BE49-F238E27FC236}">
                <a16:creationId xmlns:a16="http://schemas.microsoft.com/office/drawing/2014/main" id="{D47B58DE-E971-ED60-729C-CD56C2B4FF4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90025" y="2024491"/>
            <a:ext cx="10423430" cy="3535059"/>
          </a:xfrm>
          <a:prstGeom prst="rect">
            <a:avLst/>
          </a:prstGeom>
        </p:spPr>
        <p:txBody>
          <a:bodyPr lIns="0"/>
          <a:lstStyle>
            <a:lvl1pPr marL="0" indent="0">
              <a:buNone/>
              <a:defRPr sz="28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674786">
              <a:defRPr sz="2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153992"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>
                <a:latin typeface="Frutiger LT Std 55 Roman" panose="020B0602020204020204" pitchFamily="34" charset="77"/>
              </a:defRPr>
            </a:lvl4pPr>
            <a:lvl5pPr>
              <a:defRPr>
                <a:latin typeface="Frutiger LT Std 55 Roman" panose="020B0602020204020204" pitchFamily="34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42452205"/>
      </p:ext>
    </p:extLst>
  </p:cSld>
  <p:clrMapOvr>
    <a:masterClrMapping/>
  </p:clrMapOvr>
  <p:transition spd="med">
    <p:fade/>
  </p:transition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senter - oran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lurry image of a busy city street&#10;&#10;Description automatically generated">
            <a:extLst>
              <a:ext uri="{FF2B5EF4-FFF2-40B4-BE49-F238E27FC236}">
                <a16:creationId xmlns:a16="http://schemas.microsoft.com/office/drawing/2014/main" id="{F0F6E331-90E0-3029-5C9D-321DB82FC24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alphaModFix amt="1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" b="-1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2"/>
              </a:gs>
            </a:gsLst>
            <a:lin ang="13500000" scaled="1"/>
            <a:tileRect/>
          </a:gradFill>
        </p:spPr>
      </p:pic>
      <p:sp>
        <p:nvSpPr>
          <p:cNvPr id="10" name="Round Single Corner Rectangle 9">
            <a:extLst>
              <a:ext uri="{FF2B5EF4-FFF2-40B4-BE49-F238E27FC236}">
                <a16:creationId xmlns:a16="http://schemas.microsoft.com/office/drawing/2014/main" id="{482C3DAB-67DE-34BC-F087-E216F05DC55F}"/>
              </a:ext>
            </a:extLst>
          </p:cNvPr>
          <p:cNvSpPr/>
          <p:nvPr userDrawn="1"/>
        </p:nvSpPr>
        <p:spPr>
          <a:xfrm rot="10800000" flipH="1">
            <a:off x="541421" y="541422"/>
            <a:ext cx="11109158" cy="5775157"/>
          </a:xfrm>
          <a:prstGeom prst="round1Rect">
            <a:avLst>
              <a:gd name="adj" fmla="val 8515"/>
            </a:avLst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rtlCol="0" anchor="ctr"/>
          <a:lstStyle/>
          <a:p>
            <a:pPr algn="ctr"/>
            <a:endParaRPr lang="en-US" b="0" i="0">
              <a:latin typeface="Verdana" panose="020B060403050404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0B6E2A5-D234-6B17-D523-5BC1F5CE7A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0751" y="997815"/>
            <a:ext cx="10423431" cy="815991"/>
          </a:xfrm>
          <a:prstGeom prst="rect">
            <a:avLst/>
          </a:prstGeom>
        </p:spPr>
        <p:txBody>
          <a:bodyPr lIns="0"/>
          <a:lstStyle>
            <a:lvl1pPr>
              <a:defRPr sz="4000" b="0" baseline="0">
                <a:solidFill>
                  <a:schemeClr val="accent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539AE364-B6D4-D7C3-0898-EB5DC7EAD1D5}"/>
              </a:ext>
            </a:extLst>
          </p:cNvPr>
          <p:cNvCxnSpPr>
            <a:cxnSpLocks/>
          </p:cNvCxnSpPr>
          <p:nvPr userDrawn="1"/>
        </p:nvCxnSpPr>
        <p:spPr>
          <a:xfrm>
            <a:off x="890025" y="922558"/>
            <a:ext cx="10424936" cy="0"/>
          </a:xfrm>
          <a:prstGeom prst="line">
            <a:avLst/>
          </a:prstGeom>
          <a:ln w="63500">
            <a:solidFill>
              <a:schemeClr val="accent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17">
            <a:extLst>
              <a:ext uri="{FF2B5EF4-FFF2-40B4-BE49-F238E27FC236}">
                <a16:creationId xmlns:a16="http://schemas.microsoft.com/office/drawing/2014/main" id="{E86E7B22-71CF-69B5-2420-448EE7BD168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920426" y="3197413"/>
            <a:ext cx="7574659" cy="587560"/>
          </a:xfrm>
          <a:prstGeom prst="rect">
            <a:avLst/>
          </a:prstGeom>
        </p:spPr>
        <p:txBody>
          <a:bodyPr lIns="0"/>
          <a:lstStyle>
            <a:lvl1pPr marL="0" indent="0">
              <a:buNone/>
              <a:defRPr sz="3200" b="1" spc="1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674786">
              <a:defRPr sz="2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153992"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>
                <a:latin typeface="Frutiger LT Std 55 Roman" panose="020B0602020204020204" pitchFamily="34" charset="77"/>
              </a:defRPr>
            </a:lvl4pPr>
            <a:lvl5pPr>
              <a:defRPr>
                <a:latin typeface="Frutiger LT Std 55 Roman" panose="020B0602020204020204" pitchFamily="34" charset="77"/>
              </a:defRPr>
            </a:lvl5pPr>
          </a:lstStyle>
          <a:p>
            <a:pPr lvl="0"/>
            <a:r>
              <a:rPr lang="en-US"/>
              <a:t>First </a:t>
            </a:r>
            <a:r>
              <a:rPr lang="en-US" err="1"/>
              <a:t>Lastname</a:t>
            </a:r>
            <a:endParaRPr lang="en-US"/>
          </a:p>
        </p:txBody>
      </p:sp>
      <p:sp>
        <p:nvSpPr>
          <p:cNvPr id="14" name="Text Placeholder 17">
            <a:extLst>
              <a:ext uri="{FF2B5EF4-FFF2-40B4-BE49-F238E27FC236}">
                <a16:creationId xmlns:a16="http://schemas.microsoft.com/office/drawing/2014/main" id="{4F55459F-9BC6-425A-ECCF-80D3DDF243E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920425" y="3872375"/>
            <a:ext cx="7574659" cy="1312495"/>
          </a:xfrm>
          <a:prstGeom prst="rect">
            <a:avLst/>
          </a:prstGeom>
        </p:spPr>
        <p:txBody>
          <a:bodyPr lIns="0"/>
          <a:lstStyle>
            <a:lvl1pPr marL="0" indent="0">
              <a:buNone/>
              <a:defRPr sz="2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674786">
              <a:defRPr sz="2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153992"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>
                <a:latin typeface="Frutiger LT Std 55 Roman" panose="020B0602020204020204" pitchFamily="34" charset="77"/>
              </a:defRPr>
            </a:lvl4pPr>
            <a:lvl5pPr>
              <a:defRPr>
                <a:latin typeface="Frutiger LT Std 55 Roman" panose="020B0602020204020204" pitchFamily="34" charset="77"/>
              </a:defRPr>
            </a:lvl5pPr>
          </a:lstStyle>
          <a:p>
            <a:pPr lvl="0"/>
            <a:r>
              <a:rPr lang="en-US"/>
              <a:t>Title, credentials</a:t>
            </a:r>
          </a:p>
          <a:p>
            <a:pPr lvl="0"/>
            <a:r>
              <a:rPr lang="en-US"/>
              <a:t>Location </a:t>
            </a:r>
          </a:p>
        </p:txBody>
      </p:sp>
      <p:sp>
        <p:nvSpPr>
          <p:cNvPr id="15" name="Picture Placeholder 10">
            <a:extLst>
              <a:ext uri="{FF2B5EF4-FFF2-40B4-BE49-F238E27FC236}">
                <a16:creationId xmlns:a16="http://schemas.microsoft.com/office/drawing/2014/main" id="{EEEAF661-2475-CDDD-DDD8-E320560DA1D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90025" y="2288803"/>
            <a:ext cx="2659294" cy="343477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txBody>
          <a:bodyPr anchor="ctr"/>
          <a:lstStyle>
            <a:lvl1pPr marL="0" indent="0" algn="l">
              <a:buNone/>
              <a:defRPr sz="24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8686333"/>
      </p:ext>
    </p:extLst>
  </p:cSld>
  <p:clrMapOvr>
    <a:masterClrMapping/>
  </p:clrMapOvr>
  <p:transition spd="med">
    <p:fade/>
  </p:transition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resenter - orang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lurry image of a busy city street&#10;&#10;Description automatically generated">
            <a:extLst>
              <a:ext uri="{FF2B5EF4-FFF2-40B4-BE49-F238E27FC236}">
                <a16:creationId xmlns:a16="http://schemas.microsoft.com/office/drawing/2014/main" id="{F0F6E331-90E0-3029-5C9D-321DB82FC24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alphaModFix amt="1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" b="-1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2"/>
              </a:gs>
            </a:gsLst>
            <a:lin ang="13500000" scaled="1"/>
            <a:tileRect/>
          </a:gradFill>
        </p:spPr>
      </p:pic>
      <p:sp>
        <p:nvSpPr>
          <p:cNvPr id="10" name="Round Single Corner Rectangle 9">
            <a:extLst>
              <a:ext uri="{FF2B5EF4-FFF2-40B4-BE49-F238E27FC236}">
                <a16:creationId xmlns:a16="http://schemas.microsoft.com/office/drawing/2014/main" id="{482C3DAB-67DE-34BC-F087-E216F05DC55F}"/>
              </a:ext>
            </a:extLst>
          </p:cNvPr>
          <p:cNvSpPr/>
          <p:nvPr userDrawn="1"/>
        </p:nvSpPr>
        <p:spPr>
          <a:xfrm rot="10800000" flipH="1">
            <a:off x="541421" y="541422"/>
            <a:ext cx="11109158" cy="5775157"/>
          </a:xfrm>
          <a:prstGeom prst="round1Rect">
            <a:avLst>
              <a:gd name="adj" fmla="val 8515"/>
            </a:avLst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rtlCol="0" anchor="ctr"/>
          <a:lstStyle/>
          <a:p>
            <a:pPr algn="ctr"/>
            <a:endParaRPr lang="en-US" b="0" i="0">
              <a:latin typeface="Verdana" panose="020B060403050404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0B6E2A5-D234-6B17-D523-5BC1F5CE7A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0751" y="997815"/>
            <a:ext cx="10423431" cy="815991"/>
          </a:xfrm>
          <a:prstGeom prst="rect">
            <a:avLst/>
          </a:prstGeom>
        </p:spPr>
        <p:txBody>
          <a:bodyPr lIns="0"/>
          <a:lstStyle>
            <a:lvl1pPr>
              <a:defRPr sz="4000" b="0" baseline="0">
                <a:solidFill>
                  <a:schemeClr val="accent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539AE364-B6D4-D7C3-0898-EB5DC7EAD1D5}"/>
              </a:ext>
            </a:extLst>
          </p:cNvPr>
          <p:cNvCxnSpPr>
            <a:cxnSpLocks/>
          </p:cNvCxnSpPr>
          <p:nvPr userDrawn="1"/>
        </p:nvCxnSpPr>
        <p:spPr>
          <a:xfrm>
            <a:off x="890025" y="922558"/>
            <a:ext cx="10424936" cy="0"/>
          </a:xfrm>
          <a:prstGeom prst="line">
            <a:avLst/>
          </a:prstGeom>
          <a:ln w="63500">
            <a:solidFill>
              <a:schemeClr val="accent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Text Placeholder 17">
            <a:extLst>
              <a:ext uri="{FF2B5EF4-FFF2-40B4-BE49-F238E27FC236}">
                <a16:creationId xmlns:a16="http://schemas.microsoft.com/office/drawing/2014/main" id="{847BA9C2-00EF-4DD4-85F6-74CF5486218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92092" y="5145265"/>
            <a:ext cx="4422871" cy="587560"/>
          </a:xfrm>
          <a:prstGeom prst="rect">
            <a:avLst/>
          </a:prstGeom>
        </p:spPr>
        <p:txBody>
          <a:bodyPr lIns="0"/>
          <a:lstStyle>
            <a:lvl1pPr marL="0" indent="0">
              <a:buNone/>
              <a:defRPr sz="2600" b="1" spc="1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674786">
              <a:defRPr sz="2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153992"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>
                <a:latin typeface="Frutiger LT Std 55 Roman" panose="020B0602020204020204" pitchFamily="34" charset="77"/>
              </a:defRPr>
            </a:lvl4pPr>
            <a:lvl5pPr>
              <a:defRPr>
                <a:latin typeface="Frutiger LT Std 55 Roman" panose="020B0602020204020204" pitchFamily="34" charset="77"/>
              </a:defRPr>
            </a:lvl5pPr>
          </a:lstStyle>
          <a:p>
            <a:pPr lvl="0"/>
            <a:r>
              <a:rPr lang="en-US"/>
              <a:t>First </a:t>
            </a:r>
            <a:r>
              <a:rPr lang="en-US" err="1"/>
              <a:t>Lastname</a:t>
            </a:r>
            <a:endParaRPr lang="en-US"/>
          </a:p>
        </p:txBody>
      </p:sp>
      <p:sp>
        <p:nvSpPr>
          <p:cNvPr id="7" name="Text Placeholder 17">
            <a:extLst>
              <a:ext uri="{FF2B5EF4-FFF2-40B4-BE49-F238E27FC236}">
                <a16:creationId xmlns:a16="http://schemas.microsoft.com/office/drawing/2014/main" id="{12158A69-5D67-DAD3-6DCD-5124C209681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92092" y="5752168"/>
            <a:ext cx="4422871" cy="564411"/>
          </a:xfrm>
          <a:prstGeom prst="rect">
            <a:avLst/>
          </a:prstGeom>
        </p:spPr>
        <p:txBody>
          <a:bodyPr lIns="0"/>
          <a:lstStyle>
            <a:lvl1pPr marL="0" indent="0">
              <a:buNone/>
              <a:defRPr sz="18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674786">
              <a:defRPr sz="2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153992"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>
                <a:latin typeface="Frutiger LT Std 55 Roman" panose="020B0602020204020204" pitchFamily="34" charset="77"/>
              </a:defRPr>
            </a:lvl4pPr>
            <a:lvl5pPr>
              <a:defRPr>
                <a:latin typeface="Frutiger LT Std 55 Roman" panose="020B0602020204020204" pitchFamily="34" charset="77"/>
              </a:defRPr>
            </a:lvl5pPr>
          </a:lstStyle>
          <a:p>
            <a:pPr lvl="0"/>
            <a:r>
              <a:rPr lang="en-US"/>
              <a:t>Title, credentials</a:t>
            </a:r>
          </a:p>
        </p:txBody>
      </p:sp>
      <p:sp>
        <p:nvSpPr>
          <p:cNvPr id="8" name="Text Placeholder 17">
            <a:extLst>
              <a:ext uri="{FF2B5EF4-FFF2-40B4-BE49-F238E27FC236}">
                <a16:creationId xmlns:a16="http://schemas.microsoft.com/office/drawing/2014/main" id="{4DED21BC-5834-C51C-75EA-4DBCF5113F7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849842" y="5145265"/>
            <a:ext cx="4422871" cy="587560"/>
          </a:xfrm>
          <a:prstGeom prst="rect">
            <a:avLst/>
          </a:prstGeom>
        </p:spPr>
        <p:txBody>
          <a:bodyPr lIns="0"/>
          <a:lstStyle>
            <a:lvl1pPr marL="0" indent="0">
              <a:buNone/>
              <a:defRPr sz="2600" b="1" spc="1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674786">
              <a:defRPr sz="2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153992"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>
                <a:latin typeface="Frutiger LT Std 55 Roman" panose="020B0602020204020204" pitchFamily="34" charset="77"/>
              </a:defRPr>
            </a:lvl4pPr>
            <a:lvl5pPr>
              <a:defRPr>
                <a:latin typeface="Frutiger LT Std 55 Roman" panose="020B0602020204020204" pitchFamily="34" charset="77"/>
              </a:defRPr>
            </a:lvl5pPr>
          </a:lstStyle>
          <a:p>
            <a:pPr lvl="0"/>
            <a:r>
              <a:rPr lang="en-US"/>
              <a:t>First </a:t>
            </a:r>
            <a:r>
              <a:rPr lang="en-US" err="1"/>
              <a:t>Lastname</a:t>
            </a:r>
            <a:endParaRPr lang="en-US"/>
          </a:p>
        </p:txBody>
      </p:sp>
      <p:sp>
        <p:nvSpPr>
          <p:cNvPr id="9" name="Text Placeholder 17">
            <a:extLst>
              <a:ext uri="{FF2B5EF4-FFF2-40B4-BE49-F238E27FC236}">
                <a16:creationId xmlns:a16="http://schemas.microsoft.com/office/drawing/2014/main" id="{99B7B156-C2A6-876F-835D-DEE77D2C9CB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849842" y="5752168"/>
            <a:ext cx="4422871" cy="587561"/>
          </a:xfrm>
          <a:prstGeom prst="rect">
            <a:avLst/>
          </a:prstGeom>
        </p:spPr>
        <p:txBody>
          <a:bodyPr lIns="0"/>
          <a:lstStyle>
            <a:lvl1pPr marL="0" indent="0">
              <a:buNone/>
              <a:defRPr sz="18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674786">
              <a:defRPr sz="2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153992"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>
                <a:latin typeface="Frutiger LT Std 55 Roman" panose="020B0602020204020204" pitchFamily="34" charset="77"/>
              </a:defRPr>
            </a:lvl4pPr>
            <a:lvl5pPr>
              <a:defRPr>
                <a:latin typeface="Frutiger LT Std 55 Roman" panose="020B0602020204020204" pitchFamily="34" charset="77"/>
              </a:defRPr>
            </a:lvl5pPr>
          </a:lstStyle>
          <a:p>
            <a:pPr lvl="0"/>
            <a:r>
              <a:rPr lang="en-US"/>
              <a:t>Title, credentials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C1DFB0D8-6F8B-4476-BABA-F89E62AB2254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5835026" y="2096224"/>
            <a:ext cx="2197764" cy="283865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txBody>
          <a:bodyPr anchor="ctr"/>
          <a:lstStyle>
            <a:lvl1pPr marL="0" indent="0" algn="l">
              <a:buNone/>
              <a:defRPr sz="2400"/>
            </a:lvl1pPr>
          </a:lstStyle>
          <a:p>
            <a:endParaRPr lang="en-US"/>
          </a:p>
        </p:txBody>
      </p:sp>
      <p:sp>
        <p:nvSpPr>
          <p:cNvPr id="12" name="Picture Placeholder 10">
            <a:extLst>
              <a:ext uri="{FF2B5EF4-FFF2-40B4-BE49-F238E27FC236}">
                <a16:creationId xmlns:a16="http://schemas.microsoft.com/office/drawing/2014/main" id="{75CA9B63-682A-0004-00B7-B718D9FFC08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92092" y="2096224"/>
            <a:ext cx="2197764" cy="283865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txBody>
          <a:bodyPr anchor="ctr"/>
          <a:lstStyle>
            <a:lvl1pPr marL="0" indent="0" algn="l">
              <a:buNone/>
              <a:defRPr sz="24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9526499"/>
      </p:ext>
    </p:extLst>
  </p:cSld>
  <p:clrMapOvr>
    <a:masterClrMapping/>
  </p:clrMapOvr>
  <p:transition spd="med">
    <p:fade/>
  </p:transition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range cont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lurry image of a busy city street&#10;&#10;Description automatically generated">
            <a:extLst>
              <a:ext uri="{FF2B5EF4-FFF2-40B4-BE49-F238E27FC236}">
                <a16:creationId xmlns:a16="http://schemas.microsoft.com/office/drawing/2014/main" id="{F0F6E331-90E0-3029-5C9D-321DB82FC24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alphaModFix amt="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" b="-1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79000">
                <a:schemeClr val="accent2"/>
              </a:gs>
            </a:gsLst>
            <a:lin ang="13500000" scaled="1"/>
            <a:tileRect/>
          </a:gradFill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C7894D5-D65D-C45C-28A6-2BD27B824C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2162" y="676331"/>
            <a:ext cx="11088329" cy="815991"/>
          </a:xfrm>
          <a:prstGeom prst="rect">
            <a:avLst/>
          </a:prstGeom>
        </p:spPr>
        <p:txBody>
          <a:bodyPr lIns="0"/>
          <a:lstStyle>
            <a:lvl1pPr>
              <a:defRPr sz="4000" b="0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17">
            <a:extLst>
              <a:ext uri="{FF2B5EF4-FFF2-40B4-BE49-F238E27FC236}">
                <a16:creationId xmlns:a16="http://schemas.microsoft.com/office/drawing/2014/main" id="{B2BC78F6-A1B6-C322-02F4-834BC2FB4B8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41420" y="1705665"/>
            <a:ext cx="11089105" cy="4102080"/>
          </a:xfrm>
          <a:prstGeom prst="rect">
            <a:avLst/>
          </a:prstGeom>
        </p:spPr>
        <p:txBody>
          <a:bodyPr lIns="0"/>
          <a:lstStyle>
            <a:lvl1pPr marL="0" indent="0">
              <a:buNone/>
              <a:defRPr sz="2800" baseline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400" baseline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>
                <a:latin typeface="Frutiger LT Std 55 Roman" panose="020B0602020204020204" pitchFamily="34" charset="77"/>
              </a:defRPr>
            </a:lvl4pPr>
            <a:lvl5pPr>
              <a:defRPr>
                <a:latin typeface="Frutiger LT Std 55 Roman" panose="020B0602020204020204" pitchFamily="34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28B99A71-D330-D836-0660-AB9907D81D42}"/>
              </a:ext>
            </a:extLst>
          </p:cNvPr>
          <p:cNvCxnSpPr>
            <a:cxnSpLocks/>
          </p:cNvCxnSpPr>
          <p:nvPr userDrawn="1"/>
        </p:nvCxnSpPr>
        <p:spPr>
          <a:xfrm>
            <a:off x="541422" y="601074"/>
            <a:ext cx="11089930" cy="0"/>
          </a:xfrm>
          <a:prstGeom prst="line">
            <a:avLst/>
          </a:prstGeom>
          <a:ln w="63500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51094322"/>
      </p:ext>
    </p:extLst>
  </p:cSld>
  <p:clrMapOvr>
    <a:masterClrMapping/>
  </p:clrMapOvr>
  <p:transition spd="med">
    <p:fade/>
  </p:transition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Orange cont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lurry image of a busy city street&#10;&#10;Description automatically generated">
            <a:extLst>
              <a:ext uri="{FF2B5EF4-FFF2-40B4-BE49-F238E27FC236}">
                <a16:creationId xmlns:a16="http://schemas.microsoft.com/office/drawing/2014/main" id="{F0F6E331-90E0-3029-5C9D-321DB82FC24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alphaModFix amt="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" b="-1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C7894D5-D65D-C45C-28A6-2BD27B824C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2162" y="676331"/>
            <a:ext cx="11088329" cy="815991"/>
          </a:xfrm>
          <a:prstGeom prst="rect">
            <a:avLst/>
          </a:prstGeom>
        </p:spPr>
        <p:txBody>
          <a:bodyPr lIns="0"/>
          <a:lstStyle>
            <a:lvl1pPr>
              <a:defRPr sz="4000" b="0" baseline="0">
                <a:solidFill>
                  <a:schemeClr val="accent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17">
            <a:extLst>
              <a:ext uri="{FF2B5EF4-FFF2-40B4-BE49-F238E27FC236}">
                <a16:creationId xmlns:a16="http://schemas.microsoft.com/office/drawing/2014/main" id="{B2BC78F6-A1B6-C322-02F4-834BC2FB4B8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41420" y="1705665"/>
            <a:ext cx="11089105" cy="4102080"/>
          </a:xfrm>
          <a:prstGeom prst="rect">
            <a:avLst/>
          </a:prstGeom>
        </p:spPr>
        <p:txBody>
          <a:bodyPr lIns="0"/>
          <a:lstStyle>
            <a:lvl1pPr marL="0" indent="0">
              <a:buNone/>
              <a:defRPr sz="2800" baseline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400" baseline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>
                <a:latin typeface="Frutiger LT Std 55 Roman" panose="020B0602020204020204" pitchFamily="34" charset="77"/>
              </a:defRPr>
            </a:lvl4pPr>
            <a:lvl5pPr>
              <a:defRPr>
                <a:latin typeface="Frutiger LT Std 55 Roman" panose="020B0602020204020204" pitchFamily="34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28B99A71-D330-D836-0660-AB9907D81D42}"/>
              </a:ext>
            </a:extLst>
          </p:cNvPr>
          <p:cNvCxnSpPr>
            <a:cxnSpLocks/>
          </p:cNvCxnSpPr>
          <p:nvPr userDrawn="1"/>
        </p:nvCxnSpPr>
        <p:spPr>
          <a:xfrm>
            <a:off x="541422" y="601074"/>
            <a:ext cx="11089930" cy="0"/>
          </a:xfrm>
          <a:prstGeom prst="line">
            <a:avLst/>
          </a:prstGeom>
          <a:ln w="63500">
            <a:solidFill>
              <a:schemeClr val="accent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66474417"/>
      </p:ext>
    </p:extLst>
  </p:cSld>
  <p:clrMapOvr>
    <a:masterClrMapping/>
  </p:clrMapOvr>
  <p:transition spd="med">
    <p:fade/>
  </p:transition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range conten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 Single Corner Rectangle 1">
            <a:extLst>
              <a:ext uri="{FF2B5EF4-FFF2-40B4-BE49-F238E27FC236}">
                <a16:creationId xmlns:a16="http://schemas.microsoft.com/office/drawing/2014/main" id="{097190C2-526A-0800-3B5E-F6E8CF790C2B}"/>
              </a:ext>
            </a:extLst>
          </p:cNvPr>
          <p:cNvSpPr/>
          <p:nvPr userDrawn="1"/>
        </p:nvSpPr>
        <p:spPr>
          <a:xfrm rot="10800000" flipH="1">
            <a:off x="218661" y="218660"/>
            <a:ext cx="11757991" cy="6480313"/>
          </a:xfrm>
          <a:prstGeom prst="round1Rect">
            <a:avLst>
              <a:gd name="adj" fmla="val 5448"/>
            </a:avLst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rtlCol="0" anchor="ctr"/>
          <a:lstStyle/>
          <a:p>
            <a:pPr algn="ctr"/>
            <a:endParaRPr lang="en-US" b="0" i="0">
              <a:solidFill>
                <a:schemeClr val="accent2"/>
              </a:solidFill>
              <a:latin typeface="Verdana" panose="020B0604030504040204" pitchFamily="34" charset="0"/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5C5C70A0-8306-F007-95B6-C22770A729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2360" y="694929"/>
            <a:ext cx="11083191" cy="1238264"/>
          </a:xfrm>
          <a:prstGeom prst="rect">
            <a:avLst/>
          </a:prstGeom>
        </p:spPr>
        <p:txBody>
          <a:bodyPr lIns="0"/>
          <a:lstStyle>
            <a:lvl1pPr>
              <a:defRPr sz="4000" b="0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Text Placeholder 17">
            <a:extLst>
              <a:ext uri="{FF2B5EF4-FFF2-40B4-BE49-F238E27FC236}">
                <a16:creationId xmlns:a16="http://schemas.microsoft.com/office/drawing/2014/main" id="{6ED4484E-DA0A-C36D-256A-BF992FEC601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72361" y="1991404"/>
            <a:ext cx="11083191" cy="4162209"/>
          </a:xfrm>
          <a:prstGeom prst="rect">
            <a:avLst/>
          </a:prstGeom>
        </p:spPr>
        <p:txBody>
          <a:bodyPr lIns="0"/>
          <a:lstStyle>
            <a:lvl1pPr marL="0" indent="0">
              <a:buNone/>
              <a:defRPr sz="2800" baseline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400" baseline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>
                <a:latin typeface="Frutiger LT Std 55 Roman" panose="020B0602020204020204" pitchFamily="34" charset="77"/>
              </a:defRPr>
            </a:lvl4pPr>
            <a:lvl5pPr>
              <a:defRPr>
                <a:latin typeface="Frutiger LT Std 55 Roman" panose="020B0602020204020204" pitchFamily="34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BF622D18-83E0-33B9-709E-08650CA0201B}"/>
              </a:ext>
            </a:extLst>
          </p:cNvPr>
          <p:cNvCxnSpPr>
            <a:cxnSpLocks/>
          </p:cNvCxnSpPr>
          <p:nvPr userDrawn="1"/>
        </p:nvCxnSpPr>
        <p:spPr>
          <a:xfrm>
            <a:off x="572360" y="612243"/>
            <a:ext cx="11083191" cy="0"/>
          </a:xfrm>
          <a:prstGeom prst="line">
            <a:avLst/>
          </a:prstGeom>
          <a:ln w="63500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82050126"/>
      </p:ext>
    </p:extLst>
  </p:cSld>
  <p:clrMapOvr>
    <a:masterClrMapping/>
  </p:clrMapOvr>
  <p:transition spd="med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resenter -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close up of a flower&#10;&#10;Description automatically generated">
            <a:extLst>
              <a:ext uri="{FF2B5EF4-FFF2-40B4-BE49-F238E27FC236}">
                <a16:creationId xmlns:a16="http://schemas.microsoft.com/office/drawing/2014/main" id="{868A45F6-FE07-5F65-80CE-D4E6C6D2F61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alphaModFix amt="1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accent4"/>
              </a:gs>
              <a:gs pos="100000">
                <a:schemeClr val="accent3"/>
              </a:gs>
            </a:gsLst>
            <a:lin ang="2700000" scaled="0"/>
          </a:gradFill>
        </p:spPr>
      </p:pic>
      <p:sp>
        <p:nvSpPr>
          <p:cNvPr id="7" name="Round Single Corner Rectangle 6">
            <a:extLst>
              <a:ext uri="{FF2B5EF4-FFF2-40B4-BE49-F238E27FC236}">
                <a16:creationId xmlns:a16="http://schemas.microsoft.com/office/drawing/2014/main" id="{FC22F2ED-642B-0179-A4EE-08A5D541B8C6}"/>
              </a:ext>
            </a:extLst>
          </p:cNvPr>
          <p:cNvSpPr/>
          <p:nvPr userDrawn="1"/>
        </p:nvSpPr>
        <p:spPr>
          <a:xfrm rot="10800000" flipH="1">
            <a:off x="541421" y="541422"/>
            <a:ext cx="11109158" cy="5775157"/>
          </a:xfrm>
          <a:prstGeom prst="round1Rect">
            <a:avLst>
              <a:gd name="adj" fmla="val 8515"/>
            </a:avLst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rtlCol="0" anchor="ctr"/>
          <a:lstStyle/>
          <a:p>
            <a:pPr algn="ctr"/>
            <a:r>
              <a:rPr lang="en-US" b="0" i="0">
                <a:latin typeface="Verdana" panose="020B0604030504040204" pitchFamily="34" charset="0"/>
              </a:rPr>
              <a:t>/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AC842AAC-C8DA-CC50-56B7-C314C3634C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0751" y="997815"/>
            <a:ext cx="10423431" cy="815991"/>
          </a:xfrm>
          <a:prstGeom prst="rect">
            <a:avLst/>
          </a:prstGeom>
        </p:spPr>
        <p:txBody>
          <a:bodyPr lIns="0"/>
          <a:lstStyle>
            <a:lvl1pPr>
              <a:defRPr sz="4000" b="0" baseline="0">
                <a:solidFill>
                  <a:schemeClr val="accent4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DF3498DE-A767-8841-94F1-F9D204923ACE}"/>
              </a:ext>
            </a:extLst>
          </p:cNvPr>
          <p:cNvCxnSpPr>
            <a:cxnSpLocks/>
          </p:cNvCxnSpPr>
          <p:nvPr userDrawn="1"/>
        </p:nvCxnSpPr>
        <p:spPr>
          <a:xfrm>
            <a:off x="890025" y="922558"/>
            <a:ext cx="10424936" cy="0"/>
          </a:xfrm>
          <a:prstGeom prst="line">
            <a:avLst/>
          </a:prstGeom>
          <a:ln w="63500">
            <a:solidFill>
              <a:schemeClr val="accent4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17">
            <a:extLst>
              <a:ext uri="{FF2B5EF4-FFF2-40B4-BE49-F238E27FC236}">
                <a16:creationId xmlns:a16="http://schemas.microsoft.com/office/drawing/2014/main" id="{F3EEB1D8-5E0D-FEF9-C57B-CA237A0E0F7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92092" y="5145265"/>
            <a:ext cx="4422871" cy="587560"/>
          </a:xfrm>
          <a:prstGeom prst="rect">
            <a:avLst/>
          </a:prstGeom>
        </p:spPr>
        <p:txBody>
          <a:bodyPr lIns="0"/>
          <a:lstStyle>
            <a:lvl1pPr marL="0" indent="0">
              <a:buNone/>
              <a:defRPr sz="2600" b="1" spc="1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674786">
              <a:defRPr sz="2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153992"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>
                <a:latin typeface="Frutiger LT Std 55 Roman" panose="020B0602020204020204" pitchFamily="34" charset="77"/>
              </a:defRPr>
            </a:lvl4pPr>
            <a:lvl5pPr>
              <a:defRPr>
                <a:latin typeface="Frutiger LT Std 55 Roman" panose="020B0602020204020204" pitchFamily="34" charset="77"/>
              </a:defRPr>
            </a:lvl5pPr>
          </a:lstStyle>
          <a:p>
            <a:pPr lvl="0"/>
            <a:r>
              <a:rPr lang="en-US"/>
              <a:t>First </a:t>
            </a:r>
            <a:r>
              <a:rPr lang="en-US" err="1"/>
              <a:t>Lastname</a:t>
            </a:r>
            <a:endParaRPr lang="en-US"/>
          </a:p>
        </p:txBody>
      </p:sp>
      <p:sp>
        <p:nvSpPr>
          <p:cNvPr id="16" name="Text Placeholder 17">
            <a:extLst>
              <a:ext uri="{FF2B5EF4-FFF2-40B4-BE49-F238E27FC236}">
                <a16:creationId xmlns:a16="http://schemas.microsoft.com/office/drawing/2014/main" id="{50427040-0D3B-C452-0B0B-43B2A0BE779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92092" y="5752168"/>
            <a:ext cx="4422871" cy="564411"/>
          </a:xfrm>
          <a:prstGeom prst="rect">
            <a:avLst/>
          </a:prstGeom>
        </p:spPr>
        <p:txBody>
          <a:bodyPr lIns="0"/>
          <a:lstStyle>
            <a:lvl1pPr marL="0" indent="0">
              <a:buNone/>
              <a:defRPr sz="18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674786">
              <a:defRPr sz="2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153992"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>
                <a:latin typeface="Frutiger LT Std 55 Roman" panose="020B0602020204020204" pitchFamily="34" charset="77"/>
              </a:defRPr>
            </a:lvl4pPr>
            <a:lvl5pPr>
              <a:defRPr>
                <a:latin typeface="Frutiger LT Std 55 Roman" panose="020B0602020204020204" pitchFamily="34" charset="77"/>
              </a:defRPr>
            </a:lvl5pPr>
          </a:lstStyle>
          <a:p>
            <a:pPr lvl="0"/>
            <a:r>
              <a:rPr lang="en-US"/>
              <a:t>Title, credentials</a:t>
            </a:r>
          </a:p>
        </p:txBody>
      </p:sp>
      <p:sp>
        <p:nvSpPr>
          <p:cNvPr id="19" name="Text Placeholder 17">
            <a:extLst>
              <a:ext uri="{FF2B5EF4-FFF2-40B4-BE49-F238E27FC236}">
                <a16:creationId xmlns:a16="http://schemas.microsoft.com/office/drawing/2014/main" id="{D5B17D8D-AE78-8383-D933-00A710B7D81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849842" y="5145265"/>
            <a:ext cx="4422871" cy="587560"/>
          </a:xfrm>
          <a:prstGeom prst="rect">
            <a:avLst/>
          </a:prstGeom>
        </p:spPr>
        <p:txBody>
          <a:bodyPr lIns="0"/>
          <a:lstStyle>
            <a:lvl1pPr marL="0" indent="0">
              <a:buNone/>
              <a:defRPr sz="2600" b="1" spc="1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674786">
              <a:defRPr sz="2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153992"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>
                <a:latin typeface="Frutiger LT Std 55 Roman" panose="020B0602020204020204" pitchFamily="34" charset="77"/>
              </a:defRPr>
            </a:lvl4pPr>
            <a:lvl5pPr>
              <a:defRPr>
                <a:latin typeface="Frutiger LT Std 55 Roman" panose="020B0602020204020204" pitchFamily="34" charset="77"/>
              </a:defRPr>
            </a:lvl5pPr>
          </a:lstStyle>
          <a:p>
            <a:pPr lvl="0"/>
            <a:r>
              <a:rPr lang="en-US"/>
              <a:t>First </a:t>
            </a:r>
            <a:r>
              <a:rPr lang="en-US" err="1"/>
              <a:t>Lastname</a:t>
            </a:r>
            <a:endParaRPr lang="en-US"/>
          </a:p>
        </p:txBody>
      </p:sp>
      <p:sp>
        <p:nvSpPr>
          <p:cNvPr id="20" name="Text Placeholder 17">
            <a:extLst>
              <a:ext uri="{FF2B5EF4-FFF2-40B4-BE49-F238E27FC236}">
                <a16:creationId xmlns:a16="http://schemas.microsoft.com/office/drawing/2014/main" id="{E6DEC4A0-8DD4-7B8F-156A-49D3199A982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849842" y="5752168"/>
            <a:ext cx="4422871" cy="587561"/>
          </a:xfrm>
          <a:prstGeom prst="rect">
            <a:avLst/>
          </a:prstGeom>
        </p:spPr>
        <p:txBody>
          <a:bodyPr lIns="0"/>
          <a:lstStyle>
            <a:lvl1pPr marL="0" indent="0">
              <a:buNone/>
              <a:defRPr sz="18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674786">
              <a:defRPr sz="2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153992"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>
                <a:latin typeface="Frutiger LT Std 55 Roman" panose="020B0602020204020204" pitchFamily="34" charset="77"/>
              </a:defRPr>
            </a:lvl4pPr>
            <a:lvl5pPr>
              <a:defRPr>
                <a:latin typeface="Frutiger LT Std 55 Roman" panose="020B0602020204020204" pitchFamily="34" charset="77"/>
              </a:defRPr>
            </a:lvl5pPr>
          </a:lstStyle>
          <a:p>
            <a:pPr lvl="0"/>
            <a:r>
              <a:rPr lang="en-US"/>
              <a:t>Title, credentials</a:t>
            </a:r>
          </a:p>
        </p:txBody>
      </p:sp>
      <p:sp>
        <p:nvSpPr>
          <p:cNvPr id="25" name="Picture Placeholder 10">
            <a:extLst>
              <a:ext uri="{FF2B5EF4-FFF2-40B4-BE49-F238E27FC236}">
                <a16:creationId xmlns:a16="http://schemas.microsoft.com/office/drawing/2014/main" id="{EC38459B-BE4E-8013-E161-115598F0C7C6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5835026" y="2096224"/>
            <a:ext cx="2197764" cy="283865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txBody>
          <a:bodyPr anchor="ctr"/>
          <a:lstStyle>
            <a:lvl1pPr marL="0" indent="0" algn="l">
              <a:buNone/>
              <a:defRPr sz="2400"/>
            </a:lvl1pPr>
          </a:lstStyle>
          <a:p>
            <a:endParaRPr lang="en-US"/>
          </a:p>
        </p:txBody>
      </p:sp>
      <p:sp>
        <p:nvSpPr>
          <p:cNvPr id="26" name="Picture Placeholder 10">
            <a:extLst>
              <a:ext uri="{FF2B5EF4-FFF2-40B4-BE49-F238E27FC236}">
                <a16:creationId xmlns:a16="http://schemas.microsoft.com/office/drawing/2014/main" id="{7BED3FF5-1004-7A06-C367-785BAF8E9B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92092" y="2096224"/>
            <a:ext cx="2197764" cy="283865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txBody>
          <a:bodyPr anchor="ctr"/>
          <a:lstStyle>
            <a:lvl1pPr marL="0" indent="0" algn="l">
              <a:buNone/>
              <a:defRPr sz="24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1412597"/>
      </p:ext>
    </p:extLst>
  </p:cSld>
  <p:clrMapOvr>
    <a:masterClrMapping/>
  </p:clrMapOvr>
  <p:transition spd="med">
    <p:fade/>
  </p:transition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range content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 Single Corner Rectangle 1">
            <a:extLst>
              <a:ext uri="{FF2B5EF4-FFF2-40B4-BE49-F238E27FC236}">
                <a16:creationId xmlns:a16="http://schemas.microsoft.com/office/drawing/2014/main" id="{097190C2-526A-0800-3B5E-F6E8CF790C2B}"/>
              </a:ext>
            </a:extLst>
          </p:cNvPr>
          <p:cNvSpPr/>
          <p:nvPr userDrawn="1"/>
        </p:nvSpPr>
        <p:spPr>
          <a:xfrm rot="10800000" flipH="1">
            <a:off x="218661" y="218660"/>
            <a:ext cx="11757991" cy="6480313"/>
          </a:xfrm>
          <a:prstGeom prst="round1Rect">
            <a:avLst>
              <a:gd name="adj" fmla="val 5448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rtlCol="0" anchor="ctr"/>
          <a:lstStyle/>
          <a:p>
            <a:pPr algn="ctr"/>
            <a:endParaRPr lang="en-US" b="0" i="0">
              <a:solidFill>
                <a:schemeClr val="accent2"/>
              </a:solidFill>
              <a:latin typeface="Verdana" panose="020B0604030504040204" pitchFamily="34" charset="0"/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3E6E6EF7-4D3E-A558-8BBC-E946065C03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2360" y="669271"/>
            <a:ext cx="11083191" cy="1238265"/>
          </a:xfrm>
          <a:prstGeom prst="rect">
            <a:avLst/>
          </a:prstGeom>
        </p:spPr>
        <p:txBody>
          <a:bodyPr lIns="0"/>
          <a:lstStyle>
            <a:lvl1pPr>
              <a:defRPr sz="4000" b="0" baseline="0">
                <a:solidFill>
                  <a:schemeClr val="accent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17">
            <a:extLst>
              <a:ext uri="{FF2B5EF4-FFF2-40B4-BE49-F238E27FC236}">
                <a16:creationId xmlns:a16="http://schemas.microsoft.com/office/drawing/2014/main" id="{E4D8E82E-A4EF-E46B-FD3E-FC23428CC4C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72361" y="2060748"/>
            <a:ext cx="11083191" cy="4162209"/>
          </a:xfrm>
          <a:prstGeom prst="rect">
            <a:avLst/>
          </a:prstGeom>
        </p:spPr>
        <p:txBody>
          <a:bodyPr lIns="0"/>
          <a:lstStyle>
            <a:lvl1pPr marL="0" indent="0">
              <a:buNone/>
              <a:defRPr sz="2800" baseline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400" baseline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>
                <a:latin typeface="Frutiger LT Std 55 Roman" panose="020B0602020204020204" pitchFamily="34" charset="77"/>
              </a:defRPr>
            </a:lvl4pPr>
            <a:lvl5pPr>
              <a:defRPr>
                <a:latin typeface="Frutiger LT Std 55 Roman" panose="020B0602020204020204" pitchFamily="34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B69F076B-E467-5239-46AE-53FEA58F89D2}"/>
              </a:ext>
            </a:extLst>
          </p:cNvPr>
          <p:cNvCxnSpPr>
            <a:cxnSpLocks/>
          </p:cNvCxnSpPr>
          <p:nvPr userDrawn="1"/>
        </p:nvCxnSpPr>
        <p:spPr>
          <a:xfrm>
            <a:off x="572360" y="612243"/>
            <a:ext cx="11083191" cy="0"/>
          </a:xfrm>
          <a:prstGeom prst="line">
            <a:avLst/>
          </a:prstGeom>
          <a:ln w="63500">
            <a:solidFill>
              <a:schemeClr val="accent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2207475"/>
      </p:ext>
    </p:extLst>
  </p:cSld>
  <p:clrMapOvr>
    <a:masterClrMapping/>
  </p:clrMapOvr>
  <p:transition spd="med">
    <p:fade/>
  </p:transition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range content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8355" y="608879"/>
            <a:ext cx="10655300" cy="805407"/>
          </a:xfrm>
          <a:prstGeom prst="rect">
            <a:avLst/>
          </a:prstGeom>
        </p:spPr>
        <p:txBody>
          <a:bodyPr lIns="0"/>
          <a:lstStyle>
            <a:lvl1pPr>
              <a:defRPr sz="3600" b="0" baseline="0">
                <a:solidFill>
                  <a:schemeClr val="accent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84DB0912-9FFA-DC47-AEE2-6A6DE7761DFD}"/>
              </a:ext>
            </a:extLst>
          </p:cNvPr>
          <p:cNvCxnSpPr>
            <a:cxnSpLocks/>
          </p:cNvCxnSpPr>
          <p:nvPr userDrawn="1"/>
        </p:nvCxnSpPr>
        <p:spPr>
          <a:xfrm>
            <a:off x="768355" y="555091"/>
            <a:ext cx="10655300" cy="0"/>
          </a:xfrm>
          <a:prstGeom prst="line">
            <a:avLst/>
          </a:prstGeom>
          <a:ln w="63500">
            <a:solidFill>
              <a:schemeClr val="accent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Text Placeholder 17">
            <a:extLst>
              <a:ext uri="{FF2B5EF4-FFF2-40B4-BE49-F238E27FC236}">
                <a16:creationId xmlns:a16="http://schemas.microsoft.com/office/drawing/2014/main" id="{F37847D9-93A7-31E9-EB05-7ED852BC04E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68346" y="1620837"/>
            <a:ext cx="10655299" cy="4471732"/>
          </a:xfrm>
          <a:prstGeom prst="rect">
            <a:avLst/>
          </a:prstGeom>
        </p:spPr>
        <p:txBody>
          <a:bodyPr lIns="0"/>
          <a:lstStyle>
            <a:lvl1pPr marL="0" indent="0">
              <a:buNone/>
              <a:defRPr sz="28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674786">
              <a:defRPr sz="2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153992"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>
                <a:latin typeface="Frutiger LT Std 55 Roman" panose="020B0602020204020204" pitchFamily="34" charset="77"/>
              </a:defRPr>
            </a:lvl4pPr>
            <a:lvl5pPr>
              <a:defRPr>
                <a:latin typeface="Frutiger LT Std 55 Roman" panose="020B0602020204020204" pitchFamily="34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41598002"/>
      </p:ext>
    </p:extLst>
  </p:cSld>
  <p:clrMapOvr>
    <a:masterClrMapping/>
  </p:clrMapOvr>
  <p:transition spd="med">
    <p:fade/>
  </p:transition>
  <p:extLst>
    <p:ext uri="{DCECCB84-F9BA-43D5-87BE-67443E8EF086}">
      <p15:sldGuideLst xmlns:p15="http://schemas.microsoft.com/office/powerpoint/2012/main">
        <p15:guide id="1" orient="horz" pos="2916">
          <p15:clr>
            <a:srgbClr val="FBAE40"/>
          </p15:clr>
        </p15:guide>
      </p15:sldGuideLst>
    </p:ext>
  </p:extLs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range content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7">
            <a:extLst>
              <a:ext uri="{FF2B5EF4-FFF2-40B4-BE49-F238E27FC236}">
                <a16:creationId xmlns:a16="http://schemas.microsoft.com/office/drawing/2014/main" id="{2D883656-AC27-1AD9-78CF-7D3C5A9D825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68346" y="1620837"/>
            <a:ext cx="4998299" cy="4471732"/>
          </a:xfrm>
          <a:prstGeom prst="rect">
            <a:avLst/>
          </a:prstGeom>
        </p:spPr>
        <p:txBody>
          <a:bodyPr lIns="0"/>
          <a:lstStyle>
            <a:lvl1pPr marL="0" indent="0">
              <a:buNone/>
              <a:defRPr sz="28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674786">
              <a:defRPr sz="2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153992"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>
                <a:latin typeface="Frutiger LT Std 55 Roman" panose="020B0602020204020204" pitchFamily="34" charset="77"/>
              </a:defRPr>
            </a:lvl4pPr>
            <a:lvl5pPr>
              <a:defRPr>
                <a:latin typeface="Frutiger LT Std 55 Roman" panose="020B0602020204020204" pitchFamily="34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3" name="Text Placeholder 17">
            <a:extLst>
              <a:ext uri="{FF2B5EF4-FFF2-40B4-BE49-F238E27FC236}">
                <a16:creationId xmlns:a16="http://schemas.microsoft.com/office/drawing/2014/main" id="{4339ACC5-7E07-B5F1-E0D1-B062E2327C4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420094" y="1620837"/>
            <a:ext cx="4998299" cy="4471732"/>
          </a:xfrm>
          <a:prstGeom prst="rect">
            <a:avLst/>
          </a:prstGeom>
        </p:spPr>
        <p:txBody>
          <a:bodyPr lIns="0"/>
          <a:lstStyle>
            <a:lvl1pPr marL="0" indent="0">
              <a:buNone/>
              <a:defRPr sz="28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674786">
              <a:defRPr sz="2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153992"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>
                <a:latin typeface="Frutiger LT Std 55 Roman" panose="020B0602020204020204" pitchFamily="34" charset="77"/>
              </a:defRPr>
            </a:lvl4pPr>
            <a:lvl5pPr>
              <a:defRPr>
                <a:latin typeface="Frutiger LT Std 55 Roman" panose="020B0602020204020204" pitchFamily="34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503FB165-3355-47E9-6E17-6610DF32D8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8355" y="608879"/>
            <a:ext cx="10655300" cy="805407"/>
          </a:xfrm>
          <a:prstGeom prst="rect">
            <a:avLst/>
          </a:prstGeom>
        </p:spPr>
        <p:txBody>
          <a:bodyPr lIns="0"/>
          <a:lstStyle>
            <a:lvl1pPr>
              <a:defRPr sz="3600" b="0" baseline="0">
                <a:solidFill>
                  <a:schemeClr val="accent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0C528508-0196-6A87-9501-124FB4EAF2A8}"/>
              </a:ext>
            </a:extLst>
          </p:cNvPr>
          <p:cNvCxnSpPr>
            <a:cxnSpLocks/>
          </p:cNvCxnSpPr>
          <p:nvPr userDrawn="1"/>
        </p:nvCxnSpPr>
        <p:spPr>
          <a:xfrm>
            <a:off x="768355" y="555091"/>
            <a:ext cx="10655300" cy="0"/>
          </a:xfrm>
          <a:prstGeom prst="line">
            <a:avLst/>
          </a:prstGeom>
          <a:ln w="63500">
            <a:solidFill>
              <a:schemeClr val="accent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16385206"/>
      </p:ext>
    </p:extLst>
  </p:cSld>
  <p:clrMapOvr>
    <a:masterClrMapping/>
  </p:clrMapOvr>
  <p:transition spd="med">
    <p:fade/>
  </p:transition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ition - orange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lose-up of credit card on keyboard">
            <a:extLst>
              <a:ext uri="{FF2B5EF4-FFF2-40B4-BE49-F238E27FC236}">
                <a16:creationId xmlns:a16="http://schemas.microsoft.com/office/drawing/2014/main" id="{75203C3C-426D-A719-67B1-7801562224B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0800000" flipV="1">
            <a:off x="0" y="0"/>
            <a:ext cx="12352660" cy="6963509"/>
          </a:xfrm>
          <a:prstGeom prst="rect">
            <a:avLst/>
          </a:prstGeom>
          <a:solidFill>
            <a:schemeClr val="accent2"/>
          </a:solidFill>
        </p:spPr>
      </p:pic>
      <p:sp>
        <p:nvSpPr>
          <p:cNvPr id="4" name="Round Single Corner Rectangle 3">
            <a:extLst>
              <a:ext uri="{FF2B5EF4-FFF2-40B4-BE49-F238E27FC236}">
                <a16:creationId xmlns:a16="http://schemas.microsoft.com/office/drawing/2014/main" id="{32BD4AB8-975B-E34F-4080-643F296092E8}"/>
              </a:ext>
            </a:extLst>
          </p:cNvPr>
          <p:cNvSpPr/>
          <p:nvPr userDrawn="1"/>
        </p:nvSpPr>
        <p:spPr>
          <a:xfrm rot="10800000" flipH="1">
            <a:off x="1057984" y="852741"/>
            <a:ext cx="10076033" cy="5152515"/>
          </a:xfrm>
          <a:prstGeom prst="round1Rect">
            <a:avLst>
              <a:gd name="adj" fmla="val 7827"/>
            </a:avLst>
          </a:prstGeom>
          <a:noFill/>
          <a:ln w="88900"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latin typeface="Verdana" panose="020B060403050404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5DA6EAF-79AE-D23E-EA71-A027761F294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011251" y="1985962"/>
            <a:ext cx="8452454" cy="3564605"/>
          </a:xfrm>
          <a:prstGeom prst="rect">
            <a:avLst/>
          </a:prstGeom>
        </p:spPr>
        <p:txBody>
          <a:bodyPr/>
          <a:lstStyle>
            <a:lvl1pPr>
              <a:defRPr sz="6600" b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transition title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3AA2D44-034A-2F63-F7AF-410C11E2F0A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51438" y="861426"/>
            <a:ext cx="959813" cy="959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851359"/>
      </p:ext>
    </p:extLst>
  </p:cSld>
  <p:clrMapOvr>
    <a:masterClrMapping/>
  </p:clrMapOvr>
  <p:transition spd="med">
    <p:fade/>
  </p:transition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ition - orange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Macro close-up of yellow-orange Chrysanthemum flower">
            <a:extLst>
              <a:ext uri="{FF2B5EF4-FFF2-40B4-BE49-F238E27FC236}">
                <a16:creationId xmlns:a16="http://schemas.microsoft.com/office/drawing/2014/main" id="{75203C3C-426D-A719-67B1-7801562224B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alphaModFix amt="24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0800000" flipV="1">
            <a:off x="0" y="0"/>
            <a:ext cx="12191999" cy="6963509"/>
          </a:xfrm>
          <a:prstGeom prst="rect">
            <a:avLst/>
          </a:prstGeom>
          <a:solidFill>
            <a:schemeClr val="accent1"/>
          </a:solidFill>
        </p:spPr>
      </p:pic>
      <p:sp>
        <p:nvSpPr>
          <p:cNvPr id="4" name="Round Single Corner Rectangle 3">
            <a:extLst>
              <a:ext uri="{FF2B5EF4-FFF2-40B4-BE49-F238E27FC236}">
                <a16:creationId xmlns:a16="http://schemas.microsoft.com/office/drawing/2014/main" id="{32BD4AB8-975B-E34F-4080-643F296092E8}"/>
              </a:ext>
            </a:extLst>
          </p:cNvPr>
          <p:cNvSpPr/>
          <p:nvPr userDrawn="1"/>
        </p:nvSpPr>
        <p:spPr>
          <a:xfrm rot="10800000" flipH="1">
            <a:off x="1057984" y="852741"/>
            <a:ext cx="10076033" cy="5152515"/>
          </a:xfrm>
          <a:prstGeom prst="round1Rect">
            <a:avLst>
              <a:gd name="adj" fmla="val 7827"/>
            </a:avLst>
          </a:prstGeom>
          <a:noFill/>
          <a:ln w="88900"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latin typeface="Verdana" panose="020B0604030504040204" pitchFamily="34" charset="0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75EDE32C-E08F-EB11-FDB4-50A05436A48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011251" y="1985962"/>
            <a:ext cx="8452454" cy="3564605"/>
          </a:xfrm>
          <a:prstGeom prst="rect">
            <a:avLst/>
          </a:prstGeom>
        </p:spPr>
        <p:txBody>
          <a:bodyPr/>
          <a:lstStyle>
            <a:lvl1pPr>
              <a:defRPr sz="6600" b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transition title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321F3A3-1992-93E7-DE47-97DDD16F40E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51438" y="861426"/>
            <a:ext cx="959813" cy="959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9473973"/>
      </p:ext>
    </p:extLst>
  </p:cSld>
  <p:clrMapOvr>
    <a:masterClrMapping/>
  </p:clrMapOvr>
  <p:transition spd="med">
    <p:fade/>
  </p:transition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range content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Mountain stone with orange and yellow gradient">
            <a:extLst>
              <a:ext uri="{FF2B5EF4-FFF2-40B4-BE49-F238E27FC236}">
                <a16:creationId xmlns:a16="http://schemas.microsoft.com/office/drawing/2014/main" id="{45A73DC9-0BA1-4F46-B4DB-9A7C7E602E5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alphaModFix amt="36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V="1">
            <a:off x="-64429" y="-1"/>
            <a:ext cx="12320859" cy="6857999"/>
          </a:xfrm>
          <a:prstGeom prst="rect">
            <a:avLst/>
          </a:prstGeom>
          <a:solidFill>
            <a:schemeClr val="accent2"/>
          </a:solidFill>
        </p:spPr>
      </p:pic>
      <p:sp>
        <p:nvSpPr>
          <p:cNvPr id="2" name="Round Single Corner Rectangle 1">
            <a:extLst>
              <a:ext uri="{FF2B5EF4-FFF2-40B4-BE49-F238E27FC236}">
                <a16:creationId xmlns:a16="http://schemas.microsoft.com/office/drawing/2014/main" id="{512085B4-B485-0424-0252-438D9FA2F33F}"/>
              </a:ext>
            </a:extLst>
          </p:cNvPr>
          <p:cNvSpPr/>
          <p:nvPr userDrawn="1"/>
        </p:nvSpPr>
        <p:spPr>
          <a:xfrm rot="10800000" flipH="1">
            <a:off x="582645" y="541419"/>
            <a:ext cx="5192513" cy="5775157"/>
          </a:xfrm>
          <a:prstGeom prst="round1Rect">
            <a:avLst>
              <a:gd name="adj" fmla="val 8515"/>
            </a:avLst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>
              <a:latin typeface="Verdana" panose="020B0604030504040204" pitchFamily="34" charset="0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135E3721-C6EC-67CD-8B08-30B60223A3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8898" y="882157"/>
            <a:ext cx="4547305" cy="991448"/>
          </a:xfrm>
          <a:prstGeom prst="rect">
            <a:avLst/>
          </a:prstGeom>
        </p:spPr>
        <p:txBody>
          <a:bodyPr lIns="0"/>
          <a:lstStyle>
            <a:lvl1pPr>
              <a:defRPr sz="4000" b="0" baseline="0">
                <a:solidFill>
                  <a:schemeClr val="accent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1D37064A-1458-1BDA-DF06-8CC090AAA91D}"/>
              </a:ext>
            </a:extLst>
          </p:cNvPr>
          <p:cNvCxnSpPr>
            <a:cxnSpLocks/>
          </p:cNvCxnSpPr>
          <p:nvPr userDrawn="1"/>
        </p:nvCxnSpPr>
        <p:spPr>
          <a:xfrm>
            <a:off x="858899" y="828369"/>
            <a:ext cx="4547305" cy="0"/>
          </a:xfrm>
          <a:prstGeom prst="line">
            <a:avLst/>
          </a:prstGeom>
          <a:ln w="63500">
            <a:solidFill>
              <a:schemeClr val="accent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Text Placeholder 17">
            <a:extLst>
              <a:ext uri="{FF2B5EF4-FFF2-40B4-BE49-F238E27FC236}">
                <a16:creationId xmlns:a16="http://schemas.microsoft.com/office/drawing/2014/main" id="{BF1EAD44-EFC3-5993-DA46-055F38422E1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58899" y="2340593"/>
            <a:ext cx="4699070" cy="3514769"/>
          </a:xfrm>
          <a:prstGeom prst="rect">
            <a:avLst/>
          </a:prstGeom>
        </p:spPr>
        <p:txBody>
          <a:bodyPr lIns="0"/>
          <a:lstStyle>
            <a:lvl1pPr marL="0" indent="0">
              <a:buNone/>
              <a:defRPr sz="28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674786">
              <a:defRPr sz="2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153992"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>
                <a:latin typeface="Frutiger LT Std 55 Roman" panose="020B0602020204020204" pitchFamily="34" charset="77"/>
              </a:defRPr>
            </a:lvl4pPr>
            <a:lvl5pPr>
              <a:defRPr>
                <a:latin typeface="Frutiger LT Std 55 Roman" panose="020B0602020204020204" pitchFamily="34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59291646"/>
      </p:ext>
    </p:extLst>
  </p:cSld>
  <p:clrMapOvr>
    <a:masterClrMapping/>
  </p:clrMapOvr>
  <p:transition spd="med">
    <p:fade/>
  </p:transition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range content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Houses in an area">
            <a:extLst>
              <a:ext uri="{FF2B5EF4-FFF2-40B4-BE49-F238E27FC236}">
                <a16:creationId xmlns:a16="http://schemas.microsoft.com/office/drawing/2014/main" id="{BB1D4424-F4FF-CC4B-B6F9-4EAE6117826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alphaModFix amt="2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0800000" flipV="1"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</p:spPr>
      </p:pic>
      <p:sp>
        <p:nvSpPr>
          <p:cNvPr id="3" name="Round Single Corner Rectangle 2">
            <a:extLst>
              <a:ext uri="{FF2B5EF4-FFF2-40B4-BE49-F238E27FC236}">
                <a16:creationId xmlns:a16="http://schemas.microsoft.com/office/drawing/2014/main" id="{6C634144-0525-AFEE-3C10-ECFC515FFE88}"/>
              </a:ext>
            </a:extLst>
          </p:cNvPr>
          <p:cNvSpPr/>
          <p:nvPr userDrawn="1"/>
        </p:nvSpPr>
        <p:spPr>
          <a:xfrm rot="10800000" flipH="1">
            <a:off x="2051222" y="1508475"/>
            <a:ext cx="7858897" cy="4070423"/>
          </a:xfrm>
          <a:prstGeom prst="round1Rect">
            <a:avLst>
              <a:gd name="adj" fmla="val 8515"/>
            </a:avLst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>
              <a:latin typeface="Verdana" panose="020B0604030504040204" pitchFamily="34" charset="0"/>
            </a:endParaRPr>
          </a:p>
        </p:txBody>
      </p:sp>
      <p:sp>
        <p:nvSpPr>
          <p:cNvPr id="4" name="Text Placeholder 17">
            <a:extLst>
              <a:ext uri="{FF2B5EF4-FFF2-40B4-BE49-F238E27FC236}">
                <a16:creationId xmlns:a16="http://schemas.microsoft.com/office/drawing/2014/main" id="{6A608F24-E0BD-FFB9-8119-5C6951EF850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464647" y="3343226"/>
            <a:ext cx="6977347" cy="2006298"/>
          </a:xfrm>
          <a:prstGeom prst="rect">
            <a:avLst/>
          </a:prstGeom>
        </p:spPr>
        <p:txBody>
          <a:bodyPr lIns="0"/>
          <a:lstStyle>
            <a:lvl1pPr marL="0" indent="0">
              <a:buNone/>
              <a:defRPr sz="28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674786">
              <a:defRPr sz="2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153992"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>
                <a:latin typeface="Frutiger LT Std 55 Roman" panose="020B0602020204020204" pitchFamily="34" charset="77"/>
              </a:defRPr>
            </a:lvl4pPr>
            <a:lvl5pPr>
              <a:defRPr>
                <a:latin typeface="Frutiger LT Std 55 Roman" panose="020B0602020204020204" pitchFamily="34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F13A5FBD-1D3E-3565-86E5-1E99E02224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64647" y="2003821"/>
            <a:ext cx="6977347" cy="991448"/>
          </a:xfrm>
          <a:prstGeom prst="rect">
            <a:avLst/>
          </a:prstGeom>
        </p:spPr>
        <p:txBody>
          <a:bodyPr lIns="0"/>
          <a:lstStyle>
            <a:lvl1pPr>
              <a:defRPr sz="4000" b="0" baseline="0">
                <a:solidFill>
                  <a:schemeClr val="accent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B7092C28-A55E-FD17-D9FA-CB763AA14699}"/>
              </a:ext>
            </a:extLst>
          </p:cNvPr>
          <p:cNvCxnSpPr>
            <a:cxnSpLocks/>
          </p:cNvCxnSpPr>
          <p:nvPr userDrawn="1"/>
        </p:nvCxnSpPr>
        <p:spPr>
          <a:xfrm>
            <a:off x="2464649" y="1950033"/>
            <a:ext cx="6977347" cy="0"/>
          </a:xfrm>
          <a:prstGeom prst="line">
            <a:avLst/>
          </a:prstGeom>
          <a:ln w="63500">
            <a:solidFill>
              <a:schemeClr val="accent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15103762"/>
      </p:ext>
    </p:extLst>
  </p:cSld>
  <p:clrMapOvr>
    <a:masterClrMapping/>
  </p:clrMapOvr>
  <p:transition spd="med">
    <p:fade/>
  </p:transition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range content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A21375F1-AA0F-5748-85F1-D3DF15FED7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62271" y="522261"/>
            <a:ext cx="3371142" cy="1502228"/>
          </a:xfrm>
          <a:prstGeom prst="rect">
            <a:avLst/>
          </a:prstGeom>
        </p:spPr>
        <p:txBody>
          <a:bodyPr lIns="0"/>
          <a:lstStyle>
            <a:lvl1pPr>
              <a:defRPr sz="4000" b="0" baseline="0">
                <a:solidFill>
                  <a:schemeClr val="accent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889EDEEB-85F2-5145-8C18-B79E956F670C}"/>
              </a:ext>
            </a:extLst>
          </p:cNvPr>
          <p:cNvCxnSpPr>
            <a:cxnSpLocks/>
          </p:cNvCxnSpPr>
          <p:nvPr userDrawn="1"/>
        </p:nvCxnSpPr>
        <p:spPr>
          <a:xfrm>
            <a:off x="8463251" y="475993"/>
            <a:ext cx="3370162" cy="0"/>
          </a:xfrm>
          <a:prstGeom prst="line">
            <a:avLst/>
          </a:prstGeom>
          <a:ln w="63500">
            <a:solidFill>
              <a:schemeClr val="accent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" name="Picture 1">
            <a:extLst>
              <a:ext uri="{FF2B5EF4-FFF2-40B4-BE49-F238E27FC236}">
                <a16:creationId xmlns:a16="http://schemas.microsoft.com/office/drawing/2014/main" id="{2E10E18C-9AA8-D6F4-E59D-22388F1BE19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" y="-3"/>
            <a:ext cx="8103685" cy="6858003"/>
          </a:xfrm>
          <a:prstGeom prst="rect">
            <a:avLst/>
          </a:prstGeom>
        </p:spPr>
      </p:pic>
      <p:sp>
        <p:nvSpPr>
          <p:cNvPr id="5" name="Text Placeholder 17">
            <a:extLst>
              <a:ext uri="{FF2B5EF4-FFF2-40B4-BE49-F238E27FC236}">
                <a16:creationId xmlns:a16="http://schemas.microsoft.com/office/drawing/2014/main" id="{9A95E057-018A-A22F-AF4C-672E6B1D161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462271" y="2340593"/>
            <a:ext cx="3371142" cy="3816367"/>
          </a:xfrm>
          <a:prstGeom prst="rect">
            <a:avLst/>
          </a:prstGeom>
        </p:spPr>
        <p:txBody>
          <a:bodyPr lIns="0"/>
          <a:lstStyle>
            <a:lvl1pPr marL="0" indent="0">
              <a:buNone/>
              <a:defRPr sz="28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674786">
              <a:defRPr sz="2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153992"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>
                <a:latin typeface="Frutiger LT Std 55 Roman" panose="020B0602020204020204" pitchFamily="34" charset="77"/>
              </a:defRPr>
            </a:lvl4pPr>
            <a:lvl5pPr>
              <a:defRPr>
                <a:latin typeface="Frutiger LT Std 55 Roman" panose="020B0602020204020204" pitchFamily="34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842562396"/>
      </p:ext>
    </p:extLst>
  </p:cSld>
  <p:clrMapOvr>
    <a:masterClrMapping/>
  </p:clrMapOvr>
  <p:transition spd="med">
    <p:fade/>
  </p:transition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range content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D457F0B5-0B23-D944-8BB3-D3F4E4A35E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9051" y="608879"/>
            <a:ext cx="5770006" cy="805407"/>
          </a:xfrm>
          <a:prstGeom prst="rect">
            <a:avLst/>
          </a:prstGeom>
        </p:spPr>
        <p:txBody>
          <a:bodyPr lIns="0"/>
          <a:lstStyle>
            <a:lvl1pPr>
              <a:defRPr sz="4000" b="0" baseline="0">
                <a:solidFill>
                  <a:schemeClr val="accent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D09E0028-DFDD-D14E-B256-6B2BE0C07E0B}"/>
              </a:ext>
            </a:extLst>
          </p:cNvPr>
          <p:cNvCxnSpPr>
            <a:cxnSpLocks/>
          </p:cNvCxnSpPr>
          <p:nvPr userDrawn="1"/>
        </p:nvCxnSpPr>
        <p:spPr>
          <a:xfrm>
            <a:off x="519051" y="555091"/>
            <a:ext cx="5770006" cy="0"/>
          </a:xfrm>
          <a:prstGeom prst="line">
            <a:avLst/>
          </a:prstGeom>
          <a:ln w="63500">
            <a:solidFill>
              <a:schemeClr val="accent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4" name="Picture 3" descr="Close-up of orange flower, with drops of water on petals">
            <a:extLst>
              <a:ext uri="{FF2B5EF4-FFF2-40B4-BE49-F238E27FC236}">
                <a16:creationId xmlns:a16="http://schemas.microsoft.com/office/drawing/2014/main" id="{4A3AE4C9-67D9-8D83-4649-EA1FA28892F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>
            <a:off x="6074096" y="740086"/>
            <a:ext cx="6857998" cy="5377815"/>
          </a:xfrm>
          <a:prstGeom prst="rect">
            <a:avLst/>
          </a:prstGeom>
        </p:spPr>
      </p:pic>
      <p:sp>
        <p:nvSpPr>
          <p:cNvPr id="5" name="Text Placeholder 17">
            <a:extLst>
              <a:ext uri="{FF2B5EF4-FFF2-40B4-BE49-F238E27FC236}">
                <a16:creationId xmlns:a16="http://schemas.microsoft.com/office/drawing/2014/main" id="{628C6508-DE44-F5FE-E66B-0F839AC6FA3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19050" y="1887274"/>
            <a:ext cx="5770005" cy="4386703"/>
          </a:xfrm>
          <a:prstGeom prst="rect">
            <a:avLst/>
          </a:prstGeom>
        </p:spPr>
        <p:txBody>
          <a:bodyPr lIns="0"/>
          <a:lstStyle>
            <a:lvl1pPr marL="0" indent="0">
              <a:buNone/>
              <a:defRPr sz="28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674786">
              <a:defRPr sz="2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153992"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>
                <a:latin typeface="Frutiger LT Std 55 Roman" panose="020B0602020204020204" pitchFamily="34" charset="77"/>
              </a:defRPr>
            </a:lvl4pPr>
            <a:lvl5pPr>
              <a:defRPr>
                <a:latin typeface="Frutiger LT Std 55 Roman" panose="020B0602020204020204" pitchFamily="34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5D3ABB6-1FB9-5165-2FFC-702E0EE4BD9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5400000">
            <a:off x="11232187" y="0"/>
            <a:ext cx="959813" cy="959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1428655"/>
      </p:ext>
    </p:extLst>
  </p:cSld>
  <p:clrMapOvr>
    <a:masterClrMapping/>
  </p:clrMapOvr>
  <p:transition spd="med">
    <p:fade/>
  </p:transition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range content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EC9CDA08-79E9-F842-89D2-E031475108A9}"/>
              </a:ext>
            </a:extLst>
          </p:cNvPr>
          <p:cNvCxnSpPr>
            <a:cxnSpLocks/>
          </p:cNvCxnSpPr>
          <p:nvPr userDrawn="1"/>
        </p:nvCxnSpPr>
        <p:spPr>
          <a:xfrm>
            <a:off x="4517134" y="555091"/>
            <a:ext cx="7260335" cy="0"/>
          </a:xfrm>
          <a:prstGeom prst="line">
            <a:avLst/>
          </a:prstGeom>
          <a:ln w="63500">
            <a:solidFill>
              <a:schemeClr val="accent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Title 1">
            <a:extLst>
              <a:ext uri="{FF2B5EF4-FFF2-40B4-BE49-F238E27FC236}">
                <a16:creationId xmlns:a16="http://schemas.microsoft.com/office/drawing/2014/main" id="{9BF57334-262E-CE41-AA49-B4D96A3CFA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17134" y="607254"/>
            <a:ext cx="7356585" cy="1263969"/>
          </a:xfrm>
          <a:prstGeom prst="rect">
            <a:avLst/>
          </a:prstGeom>
        </p:spPr>
        <p:txBody>
          <a:bodyPr lIns="0"/>
          <a:lstStyle>
            <a:lvl1pPr>
              <a:defRPr sz="4000" b="0" baseline="0">
                <a:solidFill>
                  <a:schemeClr val="accent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B58FB42-6295-9792-32C0-53A50A091DB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4074461" cy="6858000"/>
          </a:xfrm>
          <a:prstGeom prst="rect">
            <a:avLst/>
          </a:prstGeom>
        </p:spPr>
      </p:pic>
      <p:sp>
        <p:nvSpPr>
          <p:cNvPr id="4" name="Text Placeholder 17">
            <a:extLst>
              <a:ext uri="{FF2B5EF4-FFF2-40B4-BE49-F238E27FC236}">
                <a16:creationId xmlns:a16="http://schemas.microsoft.com/office/drawing/2014/main" id="{2A633D20-90AD-4392-A183-35C77F96409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517134" y="1887274"/>
            <a:ext cx="7356585" cy="4386703"/>
          </a:xfrm>
          <a:prstGeom prst="rect">
            <a:avLst/>
          </a:prstGeom>
        </p:spPr>
        <p:txBody>
          <a:bodyPr lIns="0"/>
          <a:lstStyle>
            <a:lvl1pPr marL="0" indent="0">
              <a:buNone/>
              <a:defRPr sz="28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674786">
              <a:defRPr sz="2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153992"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>
                <a:latin typeface="Frutiger LT Std 55 Roman" panose="020B0602020204020204" pitchFamily="34" charset="77"/>
              </a:defRPr>
            </a:lvl4pPr>
            <a:lvl5pPr>
              <a:defRPr>
                <a:latin typeface="Frutiger LT Std 55 Roman" panose="020B0602020204020204" pitchFamily="34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83592220"/>
      </p:ext>
    </p:extLst>
  </p:cSld>
  <p:clrMapOvr>
    <a:masterClrMapping/>
  </p:clrMapOvr>
  <p:transition spd="med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verence Ma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8C29E735-88EA-9D4B-B103-553B6C0D160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329366" y="5836757"/>
            <a:ext cx="2216733" cy="827938"/>
          </a:xfrm>
          <a:prstGeom prst="rect">
            <a:avLst/>
          </a:prstGeom>
        </p:spPr>
      </p:pic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6A8C7A9F-14D3-FAB6-5CD9-8CC3F68FAAC7}"/>
              </a:ext>
            </a:extLst>
          </p:cNvPr>
          <p:cNvCxnSpPr>
            <a:cxnSpLocks/>
          </p:cNvCxnSpPr>
          <p:nvPr userDrawn="1"/>
        </p:nvCxnSpPr>
        <p:spPr>
          <a:xfrm>
            <a:off x="422405" y="433628"/>
            <a:ext cx="11295549" cy="0"/>
          </a:xfrm>
          <a:prstGeom prst="line">
            <a:avLst/>
          </a:prstGeom>
          <a:ln w="63500">
            <a:solidFill>
              <a:schemeClr val="accent4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2F2806CE-D735-29FC-2D93-20C8E993AAE8}"/>
              </a:ext>
            </a:extLst>
          </p:cNvPr>
          <p:cNvSpPr txBox="1"/>
          <p:nvPr userDrawn="1"/>
        </p:nvSpPr>
        <p:spPr>
          <a:xfrm>
            <a:off x="430425" y="492504"/>
            <a:ext cx="11279508" cy="707886"/>
          </a:xfrm>
          <a:prstGeom prst="rect">
            <a:avLst/>
          </a:prstGeom>
          <a:noFill/>
        </p:spPr>
        <p:txBody>
          <a:bodyPr wrap="square" lIns="0">
            <a:spAutoFit/>
          </a:bodyPr>
          <a:lstStyle/>
          <a:p>
            <a:r>
              <a:rPr lang="en-US" sz="4000" b="0" i="0">
                <a:solidFill>
                  <a:schemeClr val="accent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Map of Everence locations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E5779B8-5D25-16D4-D013-1E484DC9657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39067" y="5935505"/>
            <a:ext cx="1385682" cy="23013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4C8A9B9-E878-97FD-0390-4E3596914E8A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2001656" y="5935505"/>
            <a:ext cx="1620708" cy="23013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3481421-991F-9C91-6C98-368AFE8482BD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3699271" y="5935505"/>
            <a:ext cx="1620708" cy="230131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E8E3CD61-5B25-2C4B-D7B1-81F9BABF83CD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5435713" y="5935505"/>
            <a:ext cx="1620708" cy="230131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179BC15A-9534-2BA1-921C-DC5BDF35B01F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529822" y="6302783"/>
            <a:ext cx="1987938" cy="337852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3277FB29-F87F-99C9-AAAA-B8A61AE6CA87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2517760" y="6279255"/>
            <a:ext cx="2996596" cy="434359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979A2002-DC86-73D8-884A-6B5F2C226280}"/>
              </a:ext>
            </a:extLst>
          </p:cNvPr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5286923" y="6319797"/>
            <a:ext cx="4387317" cy="337486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E509F8D9-C2C0-4C76-C1A5-C876859A7E52}"/>
              </a:ext>
            </a:extLst>
          </p:cNvPr>
          <p:cNvSpPr txBox="1"/>
          <p:nvPr userDrawn="1"/>
        </p:nvSpPr>
        <p:spPr>
          <a:xfrm>
            <a:off x="8277727" y="1623244"/>
            <a:ext cx="3737810" cy="3957070"/>
          </a:xfrm>
          <a:prstGeom prst="rect">
            <a:avLst/>
          </a:prstGeom>
          <a:noFill/>
        </p:spPr>
        <p:txBody>
          <a:bodyPr wrap="none" lIns="0" tIns="0" bIns="0" numCol="2" rtlCol="0">
            <a:noAutofit/>
          </a:bodyPr>
          <a:lstStyle/>
          <a:p>
            <a:r>
              <a:rPr lang="en-US" sz="1400" b="1" i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Indiana</a:t>
            </a:r>
          </a:p>
          <a:p>
            <a:r>
              <a:rPr lang="en-US" sz="1200" b="0" i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•  Berne</a:t>
            </a:r>
          </a:p>
          <a:p>
            <a:r>
              <a:rPr lang="en-US" sz="1200" b="0" i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•  Goshen (2) </a:t>
            </a:r>
          </a:p>
          <a:p>
            <a:endParaRPr lang="en-US" sz="1200" b="0" i="0">
              <a:solidFill>
                <a:schemeClr val="tx2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en-US" sz="1400" b="1" i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Ohio</a:t>
            </a:r>
          </a:p>
          <a:p>
            <a:r>
              <a:rPr lang="en-US" sz="1200" b="0" i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•  Archbold</a:t>
            </a:r>
          </a:p>
          <a:p>
            <a:r>
              <a:rPr lang="en-US" sz="1200" b="0" i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•  Kidron</a:t>
            </a:r>
          </a:p>
          <a:p>
            <a:r>
              <a:rPr lang="en-US" sz="1200" b="0" i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•  Hartville</a:t>
            </a:r>
          </a:p>
          <a:p>
            <a:r>
              <a:rPr lang="en-US" sz="1200" b="0" i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•  Pandora</a:t>
            </a:r>
          </a:p>
          <a:p>
            <a:r>
              <a:rPr lang="en-US" sz="1200" b="0" i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•  Plain City</a:t>
            </a:r>
          </a:p>
          <a:p>
            <a:endParaRPr lang="en-US" sz="1200" b="0" i="0">
              <a:solidFill>
                <a:schemeClr val="tx2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en-US" sz="1400" b="1" i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Pennsylvania</a:t>
            </a:r>
          </a:p>
          <a:p>
            <a:r>
              <a:rPr lang="en-US" sz="1200" b="0" i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•  Belleville</a:t>
            </a:r>
          </a:p>
          <a:p>
            <a:r>
              <a:rPr lang="en-US" sz="1200" b="0" i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•  Ephrata</a:t>
            </a:r>
          </a:p>
          <a:p>
            <a:r>
              <a:rPr lang="en-US" sz="1200" b="0" i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•  Lancaster</a:t>
            </a:r>
          </a:p>
          <a:p>
            <a:r>
              <a:rPr lang="en-US" sz="1200" b="0" i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•  Mechanicsburg</a:t>
            </a:r>
          </a:p>
          <a:p>
            <a:r>
              <a:rPr lang="en-US" sz="1200" b="0" i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•  Mount Joy</a:t>
            </a:r>
          </a:p>
          <a:p>
            <a:r>
              <a:rPr lang="en-US" sz="1200" b="0" i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•  Philadelphia</a:t>
            </a:r>
          </a:p>
          <a:p>
            <a:r>
              <a:rPr lang="en-US" sz="1200" b="0" i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•  Souderton</a:t>
            </a:r>
          </a:p>
          <a:p>
            <a:endParaRPr lang="en-US" sz="1200" b="0" i="0">
              <a:solidFill>
                <a:schemeClr val="tx2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en-US" sz="1400" b="1" i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Virginia</a:t>
            </a:r>
          </a:p>
          <a:p>
            <a:r>
              <a:rPr lang="en-US" sz="1200" b="0" i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•  Harrisonburg</a:t>
            </a:r>
          </a:p>
          <a:p>
            <a:endParaRPr lang="en-US" sz="1200" b="0" i="0">
              <a:solidFill>
                <a:schemeClr val="tx2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en-US" sz="1400" b="1" i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Other States</a:t>
            </a:r>
          </a:p>
          <a:p>
            <a:r>
              <a:rPr lang="en-US" sz="1200" b="0" i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•  Bakersfield, CA</a:t>
            </a:r>
          </a:p>
          <a:p>
            <a:r>
              <a:rPr lang="en-US" sz="1200" b="0" i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•  Carlock, IL</a:t>
            </a:r>
          </a:p>
          <a:p>
            <a:r>
              <a:rPr lang="en-US" sz="1200" b="0" i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•  Clovis, CA</a:t>
            </a:r>
          </a:p>
          <a:p>
            <a:r>
              <a:rPr lang="en-US" sz="1200" b="0" i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•  Denver, CO</a:t>
            </a:r>
          </a:p>
          <a:p>
            <a:r>
              <a:rPr lang="en-US" sz="1200" b="0" i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•  Fisher, IL</a:t>
            </a:r>
          </a:p>
          <a:p>
            <a:r>
              <a:rPr lang="en-US" sz="1200" b="0" i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•  Henderson, NE</a:t>
            </a:r>
          </a:p>
          <a:p>
            <a:r>
              <a:rPr lang="en-US" sz="1200" b="0" i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•  Hutchinson, KS</a:t>
            </a:r>
          </a:p>
          <a:p>
            <a:r>
              <a:rPr lang="en-US" sz="1200" b="0" i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•  Kalona, IA</a:t>
            </a:r>
          </a:p>
          <a:p>
            <a:r>
              <a:rPr lang="en-US" sz="1200" b="0" i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•  North Newton, KS</a:t>
            </a:r>
          </a:p>
          <a:p>
            <a:r>
              <a:rPr lang="en-US" sz="1200" b="0" i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•  Sarasota, FL (2)</a:t>
            </a:r>
          </a:p>
          <a:p>
            <a:r>
              <a:rPr lang="en-US" sz="1200" b="0" i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•  Soldotna, AK</a:t>
            </a:r>
          </a:p>
          <a:p>
            <a:endParaRPr lang="en-US" sz="1200" b="0" i="0">
              <a:solidFill>
                <a:schemeClr val="tx2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endParaRPr lang="en-US" sz="1200">
              <a:solidFill>
                <a:schemeClr val="tx2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69EE2B0-B221-A713-DDD9-DC2AFA75FFDD}"/>
              </a:ext>
            </a:extLst>
          </p:cNvPr>
          <p:cNvPicPr>
            <a:picLocks noChangeAspect="1"/>
          </p:cNvPicPr>
          <p:nvPr userDrawn="1"/>
        </p:nvPicPr>
        <p:blipFill>
          <a:blip r:embed="rId10"/>
          <a:stretch>
            <a:fillRect/>
          </a:stretch>
        </p:blipFill>
        <p:spPr>
          <a:xfrm>
            <a:off x="596428" y="1352183"/>
            <a:ext cx="7107790" cy="45338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3723744"/>
      </p:ext>
    </p:extLst>
  </p:cSld>
  <p:clrMapOvr>
    <a:masterClrMapping/>
  </p:clrMapOvr>
  <p:transition spd="med">
    <p:fade/>
  </p:transition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range content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 Single Corner Rectangle 4">
            <a:extLst>
              <a:ext uri="{FF2B5EF4-FFF2-40B4-BE49-F238E27FC236}">
                <a16:creationId xmlns:a16="http://schemas.microsoft.com/office/drawing/2014/main" id="{ECF40E77-D2B2-6F2E-D583-93509B4699EE}"/>
              </a:ext>
            </a:extLst>
          </p:cNvPr>
          <p:cNvSpPr/>
          <p:nvPr userDrawn="1"/>
        </p:nvSpPr>
        <p:spPr>
          <a:xfrm flipV="1">
            <a:off x="1" y="1"/>
            <a:ext cx="11436351" cy="1333500"/>
          </a:xfrm>
          <a:prstGeom prst="round1Rect">
            <a:avLst>
              <a:gd name="adj" fmla="val 23548"/>
            </a:avLst>
          </a:prstGeom>
          <a:gradFill flip="none" rotWithShape="1">
            <a:gsLst>
              <a:gs pos="0">
                <a:schemeClr val="accent2"/>
              </a:gs>
              <a:gs pos="99000">
                <a:schemeClr val="accent1"/>
              </a:gs>
            </a:gsLst>
            <a:lin ang="0" scaled="1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354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 b="0" i="0">
              <a:latin typeface="Verdana" panose="020B0604030504040204" pitchFamily="34" charset="0"/>
            </a:endParaRPr>
          </a:p>
        </p:txBody>
      </p:sp>
      <p:sp>
        <p:nvSpPr>
          <p:cNvPr id="2" name="Text Placeholder 17">
            <a:extLst>
              <a:ext uri="{FF2B5EF4-FFF2-40B4-BE49-F238E27FC236}">
                <a16:creationId xmlns:a16="http://schemas.microsoft.com/office/drawing/2014/main" id="{71A73E27-28F2-0FFA-5EE6-7AF746A0227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68356" y="1717973"/>
            <a:ext cx="10245542" cy="4109804"/>
          </a:xfrm>
          <a:prstGeom prst="rect">
            <a:avLst/>
          </a:prstGeom>
        </p:spPr>
        <p:txBody>
          <a:bodyPr lIns="0"/>
          <a:lstStyle>
            <a:lvl1pPr marL="0" indent="0">
              <a:buNone/>
              <a:defRPr sz="28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674786">
              <a:defRPr sz="2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153992"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>
                <a:latin typeface="Frutiger LT Std 55 Roman" panose="020B0602020204020204" pitchFamily="34" charset="77"/>
              </a:defRPr>
            </a:lvl4pPr>
            <a:lvl5pPr>
              <a:defRPr>
                <a:latin typeface="Frutiger LT Std 55 Roman" panose="020B0602020204020204" pitchFamily="34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A7D5E7B-9C9C-EE27-5BCD-E8144AC4A7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8355" y="450991"/>
            <a:ext cx="10655300" cy="815991"/>
          </a:xfrm>
          <a:prstGeom prst="rect">
            <a:avLst/>
          </a:prstGeom>
        </p:spPr>
        <p:txBody>
          <a:bodyPr lIns="0"/>
          <a:lstStyle>
            <a:lvl1pPr>
              <a:defRPr sz="3600" b="0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67917787"/>
      </p:ext>
    </p:extLst>
  </p:cSld>
  <p:clrMapOvr>
    <a:masterClrMapping/>
  </p:clrMapOvr>
  <p:transition spd="med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en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close up of a flower&#10;&#10;Description automatically generated">
            <a:extLst>
              <a:ext uri="{FF2B5EF4-FFF2-40B4-BE49-F238E27FC236}">
                <a16:creationId xmlns:a16="http://schemas.microsoft.com/office/drawing/2014/main" id="{C050B94B-56CD-F54A-8EBB-DC043DA4CDA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alphaModFix amt="1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accent4"/>
              </a:gs>
              <a:gs pos="100000">
                <a:schemeClr val="accent3"/>
              </a:gs>
            </a:gsLst>
            <a:lin ang="2700000" scaled="0"/>
          </a:gradFill>
        </p:spPr>
      </p:pic>
      <p:sp>
        <p:nvSpPr>
          <p:cNvPr id="11" name="Round Single Corner Rectangle 10">
            <a:extLst>
              <a:ext uri="{FF2B5EF4-FFF2-40B4-BE49-F238E27FC236}">
                <a16:creationId xmlns:a16="http://schemas.microsoft.com/office/drawing/2014/main" id="{60A1F153-A952-E267-E950-73F61B08894C}"/>
              </a:ext>
            </a:extLst>
          </p:cNvPr>
          <p:cNvSpPr/>
          <p:nvPr userDrawn="1"/>
        </p:nvSpPr>
        <p:spPr>
          <a:xfrm rot="10800000" flipH="1">
            <a:off x="541421" y="541422"/>
            <a:ext cx="11109158" cy="5775157"/>
          </a:xfrm>
          <a:prstGeom prst="round1Rect">
            <a:avLst>
              <a:gd name="adj" fmla="val 8515"/>
            </a:avLst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rtlCol="0" anchor="ctr"/>
          <a:lstStyle/>
          <a:p>
            <a:pPr algn="ctr"/>
            <a:r>
              <a:rPr lang="en-US" b="0" i="0">
                <a:latin typeface="Verdana" panose="020B0604030504040204" pitchFamily="34" charset="0"/>
              </a:rPr>
              <a:t>/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0A64F9D4-A661-F049-8910-A955B83835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0751" y="997815"/>
            <a:ext cx="10423431" cy="815991"/>
          </a:xfrm>
          <a:prstGeom prst="rect">
            <a:avLst/>
          </a:prstGeom>
        </p:spPr>
        <p:txBody>
          <a:bodyPr lIns="0"/>
          <a:lstStyle>
            <a:lvl1pPr>
              <a:defRPr sz="4000" b="0" baseline="0">
                <a:solidFill>
                  <a:schemeClr val="accent4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CAC6DFDE-0873-04C1-633F-BE1607A6C78F}"/>
              </a:ext>
            </a:extLst>
          </p:cNvPr>
          <p:cNvCxnSpPr>
            <a:cxnSpLocks/>
          </p:cNvCxnSpPr>
          <p:nvPr userDrawn="1"/>
        </p:nvCxnSpPr>
        <p:spPr>
          <a:xfrm>
            <a:off x="890025" y="922558"/>
            <a:ext cx="10424936" cy="0"/>
          </a:xfrm>
          <a:prstGeom prst="line">
            <a:avLst/>
          </a:prstGeom>
          <a:ln w="63500">
            <a:solidFill>
              <a:schemeClr val="accent4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Text Placeholder 17">
            <a:extLst>
              <a:ext uri="{FF2B5EF4-FFF2-40B4-BE49-F238E27FC236}">
                <a16:creationId xmlns:a16="http://schemas.microsoft.com/office/drawing/2014/main" id="{2BC3B920-2EFB-154A-1992-3EAA7140A4A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90025" y="2024491"/>
            <a:ext cx="10423430" cy="3535059"/>
          </a:xfrm>
          <a:prstGeom prst="rect">
            <a:avLst/>
          </a:prstGeom>
        </p:spPr>
        <p:txBody>
          <a:bodyPr lIns="0"/>
          <a:lstStyle>
            <a:lvl1pPr marL="0" indent="0">
              <a:buNone/>
              <a:defRPr sz="28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674786">
              <a:defRPr sz="2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153992"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>
                <a:latin typeface="Frutiger LT Std 55 Roman" panose="020B0602020204020204" pitchFamily="34" charset="77"/>
              </a:defRPr>
            </a:lvl4pPr>
            <a:lvl5pPr>
              <a:defRPr>
                <a:latin typeface="Frutiger LT Std 55 Roman" panose="020B0602020204020204" pitchFamily="34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65638326"/>
      </p:ext>
    </p:extLst>
  </p:cSld>
  <p:clrMapOvr>
    <a:masterClrMapping/>
  </p:clrMapOvr>
  <p:transition spd="med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en cont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close up of a flower&#10;&#10;Description automatically generated">
            <a:extLst>
              <a:ext uri="{FF2B5EF4-FFF2-40B4-BE49-F238E27FC236}">
                <a16:creationId xmlns:a16="http://schemas.microsoft.com/office/drawing/2014/main" id="{C050B94B-56CD-F54A-8EBB-DC043DA4CDA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alphaModFix amt="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13000">
                <a:schemeClr val="accent4"/>
              </a:gs>
              <a:gs pos="100000">
                <a:schemeClr val="accent3"/>
              </a:gs>
            </a:gsLst>
            <a:lin ang="2700000" scaled="0"/>
          </a:gradFill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0A64F9D4-A661-F049-8910-A955B83835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2162" y="676331"/>
            <a:ext cx="11088329" cy="815991"/>
          </a:xfrm>
          <a:prstGeom prst="rect">
            <a:avLst/>
          </a:prstGeom>
        </p:spPr>
        <p:txBody>
          <a:bodyPr lIns="0"/>
          <a:lstStyle>
            <a:lvl1pPr>
              <a:defRPr sz="4000" b="0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3" name="Text Placeholder 17">
            <a:extLst>
              <a:ext uri="{FF2B5EF4-FFF2-40B4-BE49-F238E27FC236}">
                <a16:creationId xmlns:a16="http://schemas.microsoft.com/office/drawing/2014/main" id="{BF1C0188-B29C-5EE2-43B1-C39B21F2B26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41420" y="1705665"/>
            <a:ext cx="11089105" cy="4102080"/>
          </a:xfrm>
          <a:prstGeom prst="rect">
            <a:avLst/>
          </a:prstGeom>
        </p:spPr>
        <p:txBody>
          <a:bodyPr lIns="0"/>
          <a:lstStyle>
            <a:lvl1pPr marL="0" indent="0">
              <a:buNone/>
              <a:defRPr sz="2800" baseline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400" baseline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>
                <a:latin typeface="Frutiger LT Std 55 Roman" panose="020B0602020204020204" pitchFamily="34" charset="77"/>
              </a:defRPr>
            </a:lvl4pPr>
            <a:lvl5pPr>
              <a:defRPr>
                <a:latin typeface="Frutiger LT Std 55 Roman" panose="020B0602020204020204" pitchFamily="34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CAC6DFDE-0873-04C1-633F-BE1607A6C78F}"/>
              </a:ext>
            </a:extLst>
          </p:cNvPr>
          <p:cNvCxnSpPr>
            <a:cxnSpLocks/>
          </p:cNvCxnSpPr>
          <p:nvPr userDrawn="1"/>
        </p:nvCxnSpPr>
        <p:spPr>
          <a:xfrm>
            <a:off x="541422" y="601074"/>
            <a:ext cx="11089930" cy="0"/>
          </a:xfrm>
          <a:prstGeom prst="line">
            <a:avLst/>
          </a:prstGeom>
          <a:ln w="63500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24667691"/>
      </p:ext>
    </p:extLst>
  </p:cSld>
  <p:clrMapOvr>
    <a:masterClrMapping/>
  </p:clrMapOvr>
  <p:transition spd="med">
    <p:fade/>
  </p:transition>
</p:sldLayout>
</file>

<file path=ppt/slideMasters/_rels/slideMaster1.xml.rels><?xml version="1.0" encoding="UTF-8" standalone="yes"?>
<Relationships xmlns="http://schemas.openxmlformats.org/package/2006/relationships"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63" Type="http://schemas.openxmlformats.org/officeDocument/2006/relationships/slideLayout" Target="../slideLayouts/slideLayout63.xml"/><Relationship Id="rId68" Type="http://schemas.openxmlformats.org/officeDocument/2006/relationships/slideLayout" Target="../slideLayouts/slideLayout68.xml"/><Relationship Id="rId7" Type="http://schemas.openxmlformats.org/officeDocument/2006/relationships/slideLayout" Target="../slideLayouts/slideLayout7.xml"/><Relationship Id="rId71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66" Type="http://schemas.openxmlformats.org/officeDocument/2006/relationships/slideLayout" Target="../slideLayouts/slideLayout66.xml"/><Relationship Id="rId5" Type="http://schemas.openxmlformats.org/officeDocument/2006/relationships/slideLayout" Target="../slideLayouts/slideLayout5.xml"/><Relationship Id="rId61" Type="http://schemas.openxmlformats.org/officeDocument/2006/relationships/slideLayout" Target="../slideLayouts/slideLayout61.xml"/><Relationship Id="rId19" Type="http://schemas.openxmlformats.org/officeDocument/2006/relationships/slideLayout" Target="../slideLayouts/slideLayout1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slideLayout" Target="../slideLayouts/slideLayout64.xml"/><Relationship Id="rId69" Type="http://schemas.openxmlformats.org/officeDocument/2006/relationships/slideLayout" Target="../slideLayouts/slideLayout69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67" Type="http://schemas.openxmlformats.org/officeDocument/2006/relationships/slideLayout" Target="../slideLayouts/slideLayout67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70" Type="http://schemas.openxmlformats.org/officeDocument/2006/relationships/slideLayout" Target="../slideLayouts/slideLayout7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slideLayout" Target="../slideLayouts/slideLayout65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9" Type="http://schemas.openxmlformats.org/officeDocument/2006/relationships/slideLayout" Target="../slideLayouts/slideLayout39.xml"/><Relationship Id="rId34" Type="http://schemas.openxmlformats.org/officeDocument/2006/relationships/slideLayout" Target="../slideLayouts/slideLayout34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90008C45-D1C0-4901-9582-D31AFA49D9A3}"/>
              </a:ext>
            </a:extLst>
          </p:cNvPr>
          <p:cNvSpPr txBox="1"/>
          <p:nvPr userDrawn="1"/>
        </p:nvSpPr>
        <p:spPr>
          <a:xfrm>
            <a:off x="11049000" y="7103533"/>
            <a:ext cx="1143000" cy="23083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 defTabSz="914354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900">
                <a:latin typeface="Verdana"/>
                <a:cs typeface="Verdana"/>
              </a:rPr>
              <a:t>0000000</a:t>
            </a:r>
          </a:p>
        </p:txBody>
      </p:sp>
    </p:spTree>
    <p:extLst>
      <p:ext uri="{BB962C8B-B14F-4D97-AF65-F5344CB8AC3E}">
        <p14:creationId xmlns:p14="http://schemas.microsoft.com/office/powerpoint/2010/main" val="19609497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6" r:id="rId1"/>
    <p:sldLayoutId id="2147483661" r:id="rId2"/>
    <p:sldLayoutId id="2147483759" r:id="rId3"/>
    <p:sldLayoutId id="2147483772" r:id="rId4"/>
    <p:sldLayoutId id="2147483826" r:id="rId5"/>
    <p:sldLayoutId id="2147483827" r:id="rId6"/>
    <p:sldLayoutId id="2147483742" r:id="rId7"/>
    <p:sldLayoutId id="2147483738" r:id="rId8"/>
    <p:sldLayoutId id="2147483803" r:id="rId9"/>
    <p:sldLayoutId id="2147483832" r:id="rId10"/>
    <p:sldLayoutId id="2147483809" r:id="rId11"/>
    <p:sldLayoutId id="2147483825" r:id="rId12"/>
    <p:sldLayoutId id="2147483711" r:id="rId13"/>
    <p:sldLayoutId id="2147483668" r:id="rId14"/>
    <p:sldLayoutId id="2147483786" r:id="rId15"/>
    <p:sldLayoutId id="2147483788" r:id="rId16"/>
    <p:sldLayoutId id="2147483739" r:id="rId17"/>
    <p:sldLayoutId id="2147483818" r:id="rId18"/>
    <p:sldLayoutId id="2147483741" r:id="rId19"/>
    <p:sldLayoutId id="2147483743" r:id="rId20"/>
    <p:sldLayoutId id="2147483744" r:id="rId21"/>
    <p:sldLayoutId id="2147483748" r:id="rId22"/>
    <p:sldLayoutId id="2147483760" r:id="rId23"/>
    <p:sldLayoutId id="2147483789" r:id="rId24"/>
    <p:sldLayoutId id="2147483802" r:id="rId25"/>
    <p:sldLayoutId id="2147483792" r:id="rId26"/>
    <p:sldLayoutId id="2147483828" r:id="rId27"/>
    <p:sldLayoutId id="2147483829" r:id="rId28"/>
    <p:sldLayoutId id="2147483796" r:id="rId29"/>
    <p:sldLayoutId id="2147483804" r:id="rId30"/>
    <p:sldLayoutId id="2147483833" r:id="rId31"/>
    <p:sldLayoutId id="2147483808" r:id="rId32"/>
    <p:sldLayoutId id="2147483824" r:id="rId33"/>
    <p:sldLayoutId id="2147483761" r:id="rId34"/>
    <p:sldLayoutId id="2147483797" r:id="rId35"/>
    <p:sldLayoutId id="2147483762" r:id="rId36"/>
    <p:sldLayoutId id="2147483798" r:id="rId37"/>
    <p:sldLayoutId id="2147483785" r:id="rId38"/>
    <p:sldLayoutId id="2147483793" r:id="rId39"/>
    <p:sldLayoutId id="2147483795" r:id="rId40"/>
    <p:sldLayoutId id="2147483749" r:id="rId41"/>
    <p:sldLayoutId id="2147483819" r:id="rId42"/>
    <p:sldLayoutId id="2147483816" r:id="rId43"/>
    <p:sldLayoutId id="2147483817" r:id="rId44"/>
    <p:sldLayoutId id="2147483778" r:id="rId45"/>
    <p:sldLayoutId id="2147483810" r:id="rId46"/>
    <p:sldLayoutId id="2147483812" r:id="rId47"/>
    <p:sldLayoutId id="2147483813" r:id="rId48"/>
    <p:sldLayoutId id="2147483751" r:id="rId49"/>
    <p:sldLayoutId id="2147483784" r:id="rId50"/>
    <p:sldLayoutId id="2147483771" r:id="rId51"/>
    <p:sldLayoutId id="2147483774" r:id="rId52"/>
    <p:sldLayoutId id="2147483791" r:id="rId53"/>
    <p:sldLayoutId id="2147483765" r:id="rId54"/>
    <p:sldLayoutId id="2147483830" r:id="rId55"/>
    <p:sldLayoutId id="2147483831" r:id="rId56"/>
    <p:sldLayoutId id="2147483805" r:id="rId57"/>
    <p:sldLayoutId id="2147483834" r:id="rId58"/>
    <p:sldLayoutId id="2147483807" r:id="rId59"/>
    <p:sldLayoutId id="2147483823" r:id="rId60"/>
    <p:sldLayoutId id="2147483763" r:id="rId61"/>
    <p:sldLayoutId id="2147483764" r:id="rId62"/>
    <p:sldLayoutId id="2147483787" r:id="rId63"/>
    <p:sldLayoutId id="2147483794" r:id="rId64"/>
    <p:sldLayoutId id="2147483755" r:id="rId65"/>
    <p:sldLayoutId id="2147483820" r:id="rId66"/>
    <p:sldLayoutId id="2147483815" r:id="rId67"/>
    <p:sldLayoutId id="2147483811" r:id="rId68"/>
    <p:sldLayoutId id="2147483814" r:id="rId69"/>
    <p:sldLayoutId id="2147483769" r:id="rId70"/>
  </p:sldLayoutIdLst>
  <p:transition spd="med">
    <p:fade/>
  </p:transition>
  <p:txStyles>
    <p:titleStyle>
      <a:lvl1pPr algn="l" defTabSz="607469" rtl="0" fontAlgn="base">
        <a:spcBef>
          <a:spcPct val="0"/>
        </a:spcBef>
        <a:spcAft>
          <a:spcPct val="0"/>
        </a:spcAft>
        <a:defRPr sz="3200" b="1" kern="1200">
          <a:solidFill>
            <a:schemeClr val="tx2"/>
          </a:solidFill>
          <a:latin typeface="Verdana"/>
          <a:ea typeface="ＭＳ Ｐゴシック" charset="0"/>
          <a:cs typeface="Verdana"/>
        </a:defRPr>
      </a:lvl1pPr>
      <a:lvl2pPr algn="l" defTabSz="607469" rtl="0" fontAlgn="base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Verdana" charset="0"/>
          <a:ea typeface="ＭＳ Ｐゴシック" charset="0"/>
          <a:cs typeface="Verdana" panose="020B0604030504040204" pitchFamily="34" charset="0"/>
        </a:defRPr>
      </a:lvl2pPr>
      <a:lvl3pPr algn="l" defTabSz="607469" rtl="0" fontAlgn="base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Verdana" charset="0"/>
          <a:ea typeface="ＭＳ Ｐゴシック" charset="0"/>
          <a:cs typeface="Verdana" panose="020B0604030504040204" pitchFamily="34" charset="0"/>
        </a:defRPr>
      </a:lvl3pPr>
      <a:lvl4pPr algn="l" defTabSz="607469" rtl="0" fontAlgn="base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Verdana" charset="0"/>
          <a:ea typeface="ＭＳ Ｐゴシック" charset="0"/>
          <a:cs typeface="Verdana" panose="020B0604030504040204" pitchFamily="34" charset="0"/>
        </a:defRPr>
      </a:lvl4pPr>
      <a:lvl5pPr algn="l" defTabSz="607469" rtl="0" fontAlgn="base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Verdana" charset="0"/>
          <a:ea typeface="ＭＳ Ｐゴシック" charset="0"/>
          <a:cs typeface="Verdana" panose="020B0604030504040204" pitchFamily="34" charset="0"/>
        </a:defRPr>
      </a:lvl5pPr>
      <a:lvl6pPr marL="609555" algn="l" defTabSz="609555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Verdana" charset="0"/>
          <a:ea typeface="ＭＳ Ｐゴシック" charset="0"/>
        </a:defRPr>
      </a:lvl6pPr>
      <a:lvl7pPr marL="1219110" algn="l" defTabSz="609555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Verdana" charset="0"/>
          <a:ea typeface="ＭＳ Ｐゴシック" charset="0"/>
        </a:defRPr>
      </a:lvl7pPr>
      <a:lvl8pPr marL="1828664" algn="l" defTabSz="609555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Verdana" charset="0"/>
          <a:ea typeface="ＭＳ Ｐゴシック" charset="0"/>
        </a:defRPr>
      </a:lvl8pPr>
      <a:lvl9pPr marL="2438218" algn="l" defTabSz="609555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Verdana" charset="0"/>
          <a:ea typeface="ＭＳ Ｐゴシック" charset="0"/>
        </a:defRPr>
      </a:lvl9pPr>
    </p:titleStyle>
    <p:bodyStyle>
      <a:lvl1pPr marL="457200" indent="-457200" algn="l" defTabSz="607469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2"/>
          </a:solidFill>
          <a:latin typeface="Verdana"/>
          <a:ea typeface="ＭＳ Ｐゴシック" charset="0"/>
          <a:cs typeface="Verdana"/>
        </a:defRPr>
      </a:lvl1pPr>
      <a:lvl2pPr marL="949106" indent="-309026" algn="l" defTabSz="607469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667" kern="1200">
          <a:solidFill>
            <a:schemeClr val="tx2"/>
          </a:solidFill>
          <a:latin typeface="Verdana"/>
          <a:ea typeface="ＭＳ Ｐゴシック" charset="0"/>
          <a:cs typeface="Verdana"/>
        </a:defRPr>
      </a:lvl2pPr>
      <a:lvl3pPr marL="1336872" indent="-294210" algn="l" defTabSz="607469" rtl="0" fontAlgn="base">
        <a:spcBef>
          <a:spcPct val="20000"/>
        </a:spcBef>
        <a:spcAft>
          <a:spcPct val="0"/>
        </a:spcAft>
        <a:buSzPct val="100000"/>
        <a:buFont typeface="Lucida Grande" pitchFamily="34" charset="0"/>
        <a:buChar char="−"/>
        <a:defRPr kern="1200">
          <a:solidFill>
            <a:schemeClr val="tx2"/>
          </a:solidFill>
          <a:latin typeface="Verdana"/>
          <a:ea typeface="ＭＳ Ｐゴシック" charset="0"/>
          <a:cs typeface="Verdana"/>
        </a:defRPr>
      </a:lvl3pPr>
      <a:lvl4pPr marL="2131431" indent="-302676" algn="l" defTabSz="607469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667" kern="1200">
          <a:solidFill>
            <a:schemeClr val="tx2"/>
          </a:solidFill>
          <a:latin typeface="Arial"/>
          <a:ea typeface="ＭＳ Ｐゴシック" charset="0"/>
          <a:cs typeface="Arial"/>
        </a:defRPr>
      </a:lvl4pPr>
      <a:lvl5pPr marL="2741015" indent="-302676" algn="l" defTabSz="607469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667" kern="1200">
          <a:solidFill>
            <a:schemeClr val="tx2"/>
          </a:solidFill>
          <a:latin typeface="Arial"/>
          <a:ea typeface="Arial" charset="0"/>
          <a:cs typeface="Arial"/>
        </a:defRPr>
      </a:lvl5pPr>
      <a:lvl6pPr marL="3352548" indent="-304776" algn="l" defTabSz="60955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104" indent="-304776" algn="l" defTabSz="60955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658" indent="-304776" algn="l" defTabSz="60955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212" indent="-304776" algn="l" defTabSz="60955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0955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55" algn="l" defTabSz="60955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10" algn="l" defTabSz="60955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664" algn="l" defTabSz="60955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218" algn="l" defTabSz="60955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772" algn="l" defTabSz="60955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327" algn="l" defTabSz="60955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880" algn="l" defTabSz="60955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435" algn="l" defTabSz="60955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2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60.emf"/><Relationship Id="rId5" Type="http://schemas.openxmlformats.org/officeDocument/2006/relationships/image" Target="../media/image59.emf"/><Relationship Id="rId4" Type="http://schemas.openxmlformats.org/officeDocument/2006/relationships/image" Target="../media/image58.emf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50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8E0EC0-C8CB-244D-A62D-7441783AF65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76829" y="1460274"/>
            <a:ext cx="10315073" cy="1059771"/>
          </a:xfrm>
          <a:prstGeom prst="rect">
            <a:avLst/>
          </a:prstGeom>
        </p:spPr>
        <p:txBody>
          <a:bodyPr lIns="0" tIns="45720" rIns="91440" bIns="45720" anchor="t">
            <a:noAutofit/>
          </a:bodyPr>
          <a:lstStyle/>
          <a:p>
            <a:r>
              <a:rPr lang="en-US" sz="5400" dirty="0">
                <a:latin typeface="Frutiger LT Std 45 Light"/>
                <a:ea typeface="ＭＳ Ｐゴシック"/>
              </a:rPr>
              <a:t>Fundraisers and burnout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8CE2261-DA28-3446-9C0F-3B0A08CC912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76828" y="2276858"/>
            <a:ext cx="10315073" cy="804389"/>
          </a:xfrm>
          <a:prstGeom prst="rect">
            <a:avLst/>
          </a:prstGeom>
        </p:spPr>
        <p:txBody>
          <a:bodyPr lIns="0" tIns="45720" rIns="91440" bIns="45720" anchor="t">
            <a:normAutofit/>
          </a:bodyPr>
          <a:lstStyle/>
          <a:p>
            <a:r>
              <a:rPr lang="en-US" sz="3200" dirty="0">
                <a:latin typeface="Frutiger LT Std 45 Light"/>
                <a:ea typeface="ＭＳ Ｐゴシック"/>
              </a:rPr>
              <a:t>A crucial conversation about the elephant in the room</a:t>
            </a:r>
            <a:endParaRPr lang="en-US" sz="3200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DCAFE42-2001-275B-61D7-FCC1C2ED573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76828" y="3432615"/>
            <a:ext cx="8634919" cy="499133"/>
          </a:xfrm>
        </p:spPr>
        <p:txBody>
          <a:bodyPr lIns="0" tIns="45720" rIns="91440" bIns="45720" anchor="t"/>
          <a:lstStyle/>
          <a:p>
            <a:r>
              <a:rPr lang="en-US" sz="2400" dirty="0">
                <a:latin typeface="Frutiger LT Std 45 Light"/>
                <a:ea typeface="ＭＳ Ｐゴシック"/>
              </a:rPr>
              <a:t>Dave Warren, Vice President and National Charitable Specialist</a:t>
            </a:r>
          </a:p>
          <a:p>
            <a:r>
              <a:rPr lang="en-US" sz="2400" dirty="0">
                <a:latin typeface="Frutiger LT Std 45 Light"/>
                <a:ea typeface="ＭＳ Ｐゴシック"/>
              </a:rPr>
              <a:t>Everence Financial and Everence Foundation</a:t>
            </a:r>
          </a:p>
        </p:txBody>
      </p:sp>
    </p:spTree>
    <p:extLst>
      <p:ext uri="{BB962C8B-B14F-4D97-AF65-F5344CB8AC3E}">
        <p14:creationId xmlns:p14="http://schemas.microsoft.com/office/powerpoint/2010/main" val="1243061009"/>
      </p:ext>
    </p:extLst>
  </p:cSld>
  <p:clrMapOvr>
    <a:masterClrMapping/>
  </p:clrMapOvr>
  <p:transition spd="med"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15ADB5-3764-E5CE-D57D-FAFDE032B7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lIns="0" tIns="45720" rIns="91440" bIns="45720" anchor="t"/>
          <a:lstStyle/>
          <a:p>
            <a:r>
              <a:rPr lang="en-US" dirty="0">
                <a:latin typeface="Frutiger LT Std 45 Light"/>
                <a:ea typeface="ＭＳ Ｐゴシック"/>
              </a:rPr>
              <a:t>Three signs of a miserable job</a:t>
            </a:r>
            <a:br>
              <a:rPr lang="en-US" dirty="0">
                <a:latin typeface="Frutiger LT Std 45 Light"/>
              </a:rPr>
            </a:br>
            <a:r>
              <a:rPr lang="en-US" sz="2400" dirty="0">
                <a:latin typeface="Frutiger LT Std 45 Light"/>
                <a:ea typeface="ＭＳ Ｐゴシック"/>
              </a:rPr>
              <a:t>(From Pat Lencioni)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42EFCC4-0673-1E41-A724-C4F5734B052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72360" y="1907536"/>
            <a:ext cx="11083191" cy="4501734"/>
          </a:xfrm>
        </p:spPr>
        <p:txBody>
          <a:bodyPr lIns="0" tIns="45720" rIns="91440" bIns="45720" anchor="t"/>
          <a:lstStyle/>
          <a:p>
            <a:pPr marL="342900" marR="0" indent="-342900">
              <a:buAutoNum type="arabicPeriod"/>
            </a:pPr>
            <a:endParaRPr lang="en-US" sz="1800" dirty="0">
              <a:effectLst/>
              <a:latin typeface="Frutiger LT Std 45 Light"/>
              <a:ea typeface="Times New Roman" panose="02020603050405020304" pitchFamily="18" charset="0"/>
            </a:endParaRPr>
          </a:p>
          <a:p>
            <a:pPr marL="514350" marR="0" lvl="0" indent="-514350">
              <a:buFont typeface="+mj-lt"/>
              <a:buAutoNum type="arabicPeriod"/>
              <a:tabLst>
                <a:tab pos="457200" algn="l"/>
              </a:tabLst>
            </a:pPr>
            <a:r>
              <a:rPr lang="en-US" sz="3200" b="1" dirty="0">
                <a:effectLst/>
                <a:latin typeface="Frutiger LT Std 45 Light"/>
                <a:ea typeface="Times New Roman" panose="02020603050405020304" pitchFamily="18" charset="0"/>
              </a:rPr>
              <a:t>Anonymity</a:t>
            </a:r>
            <a:r>
              <a:rPr lang="en-US" sz="3200" dirty="0">
                <a:effectLst/>
                <a:latin typeface="Frutiger LT Std 45 Light"/>
                <a:ea typeface="Times New Roman" panose="02020603050405020304" pitchFamily="18" charset="0"/>
              </a:rPr>
              <a:t> – Employees feel unnoticed and unappreciated by their managers.</a:t>
            </a:r>
          </a:p>
          <a:p>
            <a:pPr marL="514350" indent="-514350">
              <a:buFont typeface="+mj-lt"/>
              <a:buAutoNum type="arabicPeriod"/>
              <a:tabLst>
                <a:tab pos="457200" algn="l"/>
              </a:tabLst>
            </a:pPr>
            <a:r>
              <a:rPr lang="en-US" sz="3200" b="1" dirty="0">
                <a:effectLst/>
                <a:latin typeface="Frutiger LT Std 45 Light"/>
                <a:ea typeface="Times New Roman" panose="02020603050405020304" pitchFamily="18" charset="0"/>
              </a:rPr>
              <a:t>Irrelevance</a:t>
            </a:r>
            <a:r>
              <a:rPr lang="en-US" sz="3200" dirty="0">
                <a:effectLst/>
                <a:latin typeface="Frutiger LT Std 45 Light"/>
                <a:ea typeface="Times New Roman" panose="02020603050405020304" pitchFamily="18" charset="0"/>
              </a:rPr>
              <a:t> – Workers don’t see how their job impacts</a:t>
            </a:r>
            <a:br>
              <a:rPr lang="en-US" sz="3200" dirty="0">
                <a:latin typeface="Frutiger LT Std 45 Light"/>
                <a:ea typeface="Times New Roman" panose="02020603050405020304" pitchFamily="18" charset="0"/>
              </a:rPr>
            </a:br>
            <a:r>
              <a:rPr lang="en-US" sz="3200" dirty="0">
                <a:effectLst/>
                <a:latin typeface="Frutiger LT Std 45 Light"/>
                <a:ea typeface="Times New Roman" panose="02020603050405020304" pitchFamily="18" charset="0"/>
              </a:rPr>
              <a:t>others’ lives.</a:t>
            </a:r>
          </a:p>
          <a:p>
            <a:pPr marL="514350" marR="0" lvl="0" indent="-514350">
              <a:buFont typeface="+mj-lt"/>
              <a:buAutoNum type="arabicPeriod"/>
              <a:tabLst>
                <a:tab pos="457200" algn="l"/>
              </a:tabLst>
            </a:pPr>
            <a:r>
              <a:rPr lang="en-US" sz="3200" b="1" err="1">
                <a:effectLst/>
                <a:latin typeface="Frutiger LT Std 45 Light"/>
                <a:ea typeface="Times New Roman" panose="02020603050405020304" pitchFamily="18" charset="0"/>
              </a:rPr>
              <a:t>Immeasurement</a:t>
            </a:r>
            <a:r>
              <a:rPr lang="en-US" sz="3200" dirty="0">
                <a:effectLst/>
                <a:latin typeface="Frutiger LT Std 45 Light"/>
                <a:ea typeface="Times New Roman" panose="02020603050405020304" pitchFamily="18" charset="0"/>
              </a:rPr>
              <a:t> – Employees lack clear metrics to assess their performance and progress.</a:t>
            </a:r>
          </a:p>
          <a:p>
            <a:pPr marL="514350" indent="-514350">
              <a:spcAft>
                <a:spcPts val="1200"/>
              </a:spcAft>
              <a:buAutoNum type="arabicPeriod"/>
            </a:pPr>
            <a:endParaRPr lang="en-US" sz="3200" dirty="0">
              <a:latin typeface="Frutiger LT Std 45 Light"/>
            </a:endParaRPr>
          </a:p>
          <a:p>
            <a:pPr marL="514350" indent="-514350">
              <a:spcAft>
                <a:spcPts val="1200"/>
              </a:spcAft>
              <a:buAutoNum type="arabicPeriod"/>
            </a:pPr>
            <a:endParaRPr lang="en-US" dirty="0">
              <a:latin typeface="Frutiger LT Std 45 Light"/>
            </a:endParaRPr>
          </a:p>
          <a:p>
            <a:pPr marL="514350" indent="-514350">
              <a:buFont typeface="+mj-lt"/>
              <a:buAutoNum type="arabicPeriod"/>
            </a:pPr>
            <a:endParaRPr lang="en-US" dirty="0">
              <a:latin typeface="Frutiger LT Std 45 Light"/>
            </a:endParaRPr>
          </a:p>
          <a:p>
            <a:pPr marL="514350" indent="-514350">
              <a:buFont typeface="+mj-lt"/>
              <a:buAutoNum type="arabicPeriod"/>
            </a:pPr>
            <a:endParaRPr lang="en-US" dirty="0">
              <a:latin typeface="Frutiger LT Std 45 Light"/>
            </a:endParaRPr>
          </a:p>
        </p:txBody>
      </p:sp>
    </p:spTree>
    <p:extLst>
      <p:ext uri="{BB962C8B-B14F-4D97-AF65-F5344CB8AC3E}">
        <p14:creationId xmlns:p14="http://schemas.microsoft.com/office/powerpoint/2010/main" val="1892931240"/>
      </p:ext>
    </p:extLst>
  </p:cSld>
  <p:clrMapOvr>
    <a:masterClrMapping/>
  </p:clrMapOvr>
  <p:transition spd="med"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51C37F-7D39-77D4-2AC1-73D13C7CC9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lIns="0" tIns="45720" rIns="91440" bIns="45720" anchor="t"/>
          <a:lstStyle/>
          <a:p>
            <a:r>
              <a:rPr lang="en-US" sz="2400" dirty="0">
                <a:latin typeface="Frutiger LT Std 45 Light"/>
                <a:ea typeface="ＭＳ Ｐゴシック"/>
              </a:rPr>
              <a:t>SOLUTION #1: </a:t>
            </a:r>
            <a:br>
              <a:rPr lang="en-US" dirty="0">
                <a:latin typeface="Frutiger LT Std 45 Light"/>
              </a:rPr>
            </a:br>
            <a:r>
              <a:rPr lang="en-US" dirty="0">
                <a:latin typeface="Frutiger LT Std 45 Light"/>
                <a:ea typeface="ＭＳ Ｐゴシック"/>
              </a:rPr>
              <a:t>Define the job differently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C9DA4A3-DAAD-EC41-90C8-B976CD9C3BF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517134" y="2183802"/>
            <a:ext cx="7260335" cy="4090175"/>
          </a:xfrm>
        </p:spPr>
        <p:txBody>
          <a:bodyPr lIns="0" tIns="45720" rIns="91440" bIns="45720" anchor="t"/>
          <a:lstStyle/>
          <a:p>
            <a:r>
              <a:rPr lang="en-US" dirty="0">
                <a:latin typeface="Frutiger LT Std 45 Light"/>
                <a:ea typeface="Verdana"/>
              </a:rPr>
              <a:t>✅ </a:t>
            </a:r>
            <a:r>
              <a:rPr lang="en-US" b="1" dirty="0">
                <a:latin typeface="Frutiger LT Std 45 Light"/>
                <a:ea typeface="Verdana"/>
              </a:rPr>
              <a:t>Do:</a:t>
            </a:r>
          </a:p>
          <a:p>
            <a:pPr marL="1131570" lvl="1" indent="-457200"/>
            <a:r>
              <a:rPr lang="en-US" dirty="0">
                <a:latin typeface="Frutiger LT Std 45 Light"/>
                <a:ea typeface="Verdana"/>
              </a:rPr>
              <a:t>Ask your fundraisers to become sages. Not beggars or jesters. Encourage an inspiring organizational vision of what it means to be </a:t>
            </a:r>
            <a:br>
              <a:rPr lang="en-US" dirty="0">
                <a:latin typeface="Frutiger LT Std 45 Light"/>
                <a:ea typeface="Verdana"/>
              </a:rPr>
            </a:br>
            <a:r>
              <a:rPr lang="en-US" dirty="0">
                <a:latin typeface="Frutiger LT Std 45 Light"/>
                <a:ea typeface="Verdana"/>
              </a:rPr>
              <a:t>a fundraiser.</a:t>
            </a:r>
          </a:p>
          <a:p>
            <a:pPr marL="674370" lvl="1" indent="0">
              <a:buNone/>
            </a:pPr>
            <a:endParaRPr lang="en-US" dirty="0">
              <a:latin typeface="Frutiger LT Std 45 Light"/>
            </a:endParaRPr>
          </a:p>
          <a:p>
            <a:r>
              <a:rPr lang="en-US" dirty="0">
                <a:latin typeface="Frutiger LT Std 45 Light"/>
                <a:ea typeface="Verdana"/>
              </a:rPr>
              <a:t>🚫 </a:t>
            </a:r>
            <a:r>
              <a:rPr lang="en-US" b="1" dirty="0">
                <a:latin typeface="Frutiger LT Std 45 Light"/>
                <a:ea typeface="Verdana"/>
              </a:rPr>
              <a:t>Don’t:</a:t>
            </a:r>
          </a:p>
          <a:p>
            <a:pPr marL="1131570" lvl="1" indent="-457200"/>
            <a:r>
              <a:rPr lang="en-US" dirty="0">
                <a:latin typeface="Frutiger LT Std 45 Light"/>
                <a:ea typeface="Verdana"/>
              </a:rPr>
              <a:t>Allow the role to be viewed with contempt. Underinvest in your people.</a:t>
            </a:r>
          </a:p>
          <a:p>
            <a:pPr marL="1131570" lvl="1" indent="-457200"/>
            <a:r>
              <a:rPr lang="en-US" dirty="0">
                <a:latin typeface="Frutiger LT Std 45 Light"/>
                <a:ea typeface="Verdana"/>
              </a:rPr>
              <a:t>Fail to think big.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70E6716-5624-3570-57CF-3536E06AFB59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3782" r="35636"/>
          <a:stretch>
            <a:fillRect/>
          </a:stretch>
        </p:blipFill>
        <p:spPr>
          <a:xfrm>
            <a:off x="0" y="0"/>
            <a:ext cx="4099034" cy="68580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5742665"/>
      </p:ext>
    </p:extLst>
  </p:cSld>
  <p:clrMapOvr>
    <a:masterClrMapping/>
  </p:clrMapOvr>
  <p:transition spd="med"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BEA6CE-9308-A005-FCA2-4DA8A41A10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E3BBD9-C781-0C83-56E8-CE8BAF1D81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lIns="0" tIns="45720" rIns="91440" bIns="45720" anchor="t"/>
          <a:lstStyle/>
          <a:p>
            <a:r>
              <a:rPr lang="en-US" sz="2400" dirty="0">
                <a:latin typeface="Frutiger LT Std 45 Light"/>
                <a:ea typeface="ＭＳ Ｐゴシック"/>
              </a:rPr>
              <a:t>SOLUTION #2:</a:t>
            </a:r>
            <a:br>
              <a:rPr lang="en-US" dirty="0">
                <a:latin typeface="Frutiger LT Std 45 Light"/>
              </a:rPr>
            </a:br>
            <a:r>
              <a:rPr lang="en-US" dirty="0">
                <a:latin typeface="Frutiger LT Std 45 Light"/>
                <a:ea typeface="ＭＳ Ｐゴシック"/>
              </a:rPr>
              <a:t>Give autonomy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716692A-F3A1-6C4F-8DF8-5BBEC2EE3CE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517134" y="2183802"/>
            <a:ext cx="7260335" cy="4090175"/>
          </a:xfrm>
        </p:spPr>
        <p:txBody>
          <a:bodyPr lIns="0" tIns="45720" rIns="91440" bIns="45720" anchor="t"/>
          <a:lstStyle/>
          <a:p>
            <a:r>
              <a:rPr lang="en-US" dirty="0">
                <a:latin typeface="Frutiger LT Std 45 Light"/>
                <a:ea typeface="Verdana"/>
              </a:rPr>
              <a:t>✅ </a:t>
            </a:r>
            <a:r>
              <a:rPr lang="en-US" b="1" dirty="0">
                <a:latin typeface="Frutiger LT Std 45 Light"/>
                <a:ea typeface="Verdana"/>
              </a:rPr>
              <a:t>Do:</a:t>
            </a:r>
          </a:p>
          <a:p>
            <a:pPr marL="1131570" lvl="1" indent="-457200"/>
            <a:r>
              <a:rPr lang="en-US" dirty="0">
                <a:latin typeface="Frutiger LT Std 45 Light"/>
                <a:ea typeface="Verdana"/>
              </a:rPr>
              <a:t>Let staff co-create goals and strategies.</a:t>
            </a:r>
          </a:p>
          <a:p>
            <a:pPr marL="1131570" lvl="1" indent="-457200"/>
            <a:r>
              <a:rPr lang="en-US" dirty="0">
                <a:latin typeface="Frutiger LT Std 45 Light"/>
                <a:ea typeface="Verdana"/>
              </a:rPr>
              <a:t>Ask their opinions.</a:t>
            </a:r>
          </a:p>
          <a:p>
            <a:pPr marL="1131570" lvl="1" indent="-457200"/>
            <a:r>
              <a:rPr lang="en-US" dirty="0">
                <a:latin typeface="Frutiger LT Std 45 Light"/>
                <a:ea typeface="Verdana"/>
              </a:rPr>
              <a:t>Hold them accountable to agreed-upon goals; Allow creativity.</a:t>
            </a:r>
          </a:p>
          <a:p>
            <a:pPr marL="674370" lvl="1" indent="0">
              <a:buNone/>
            </a:pPr>
            <a:endParaRPr lang="en-US" dirty="0">
              <a:latin typeface="Frutiger LT Std 45 Light"/>
            </a:endParaRPr>
          </a:p>
          <a:p>
            <a:r>
              <a:rPr lang="en-US" dirty="0">
                <a:latin typeface="Frutiger LT Std 45 Light"/>
                <a:ea typeface="Verdana"/>
              </a:rPr>
              <a:t>🚫 </a:t>
            </a:r>
            <a:r>
              <a:rPr lang="en-US" b="1" dirty="0">
                <a:latin typeface="Frutiger LT Std 45 Light"/>
                <a:ea typeface="Verdana"/>
              </a:rPr>
              <a:t>Don’t:</a:t>
            </a:r>
          </a:p>
          <a:p>
            <a:pPr marL="1131570" lvl="1" indent="-457200"/>
            <a:r>
              <a:rPr lang="en-US" dirty="0">
                <a:latin typeface="Frutiger LT Std 45 Light"/>
                <a:ea typeface="Verdana"/>
              </a:rPr>
              <a:t>Micromanage your fundraisers: Accountability for results; Flexibility in methods.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B6FF8D3-8396-28D1-7BBF-3FD7949CE25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5210" r="5210"/>
          <a:stretch/>
        </p:blipFill>
        <p:spPr>
          <a:xfrm>
            <a:off x="0" y="0"/>
            <a:ext cx="4099034" cy="68580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3106521"/>
      </p:ext>
    </p:extLst>
  </p:cSld>
  <p:clrMapOvr>
    <a:masterClrMapping/>
  </p:clrMapOvr>
  <p:transition spd="med"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1D7ADA-05DC-51A1-4C5A-29066FD07A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B217C5-7CF3-A360-E116-0B024A55CA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lIns="0" tIns="45720" rIns="91440" bIns="45720" anchor="t"/>
          <a:lstStyle/>
          <a:p>
            <a:r>
              <a:rPr lang="en-US" sz="2400" dirty="0">
                <a:latin typeface="Frutiger LT Std 45 Light"/>
                <a:ea typeface="ＭＳ Ｐゴシック"/>
              </a:rPr>
              <a:t>SOLUTION #3:</a:t>
            </a:r>
            <a:br>
              <a:rPr lang="en-US" dirty="0">
                <a:latin typeface="Frutiger LT Std 45 Light"/>
              </a:rPr>
            </a:br>
            <a:r>
              <a:rPr lang="en-US" dirty="0">
                <a:latin typeface="Frutiger LT Std 45 Light"/>
                <a:ea typeface="ＭＳ Ｐゴシック"/>
              </a:rPr>
              <a:t>Recognize and reward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06549FA-FCE6-F4B0-1739-42BF941B338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517134" y="2183802"/>
            <a:ext cx="7260335" cy="4090175"/>
          </a:xfrm>
        </p:spPr>
        <p:txBody>
          <a:bodyPr lIns="0" tIns="45720" rIns="91440" bIns="45720" anchor="t"/>
          <a:lstStyle/>
          <a:p>
            <a:r>
              <a:rPr lang="en-US" dirty="0">
                <a:latin typeface="Frutiger LT Std 45 Light"/>
                <a:ea typeface="Verdana"/>
              </a:rPr>
              <a:t>✅ </a:t>
            </a:r>
            <a:r>
              <a:rPr lang="en-US" b="1" dirty="0">
                <a:latin typeface="Frutiger LT Std 45 Light"/>
                <a:ea typeface="Verdana"/>
              </a:rPr>
              <a:t>Do:</a:t>
            </a:r>
          </a:p>
          <a:p>
            <a:pPr marL="1131570" lvl="1" indent="-457200"/>
            <a:r>
              <a:rPr lang="en-US" dirty="0">
                <a:latin typeface="Frutiger LT Std 45 Light"/>
                <a:ea typeface="Verdana"/>
              </a:rPr>
              <a:t>Celebrate gifts individually and as a group. Make sure the board knows staff and appreciates them. Recognize and praise risk-taking and incrementable progress.</a:t>
            </a:r>
          </a:p>
          <a:p>
            <a:pPr marL="674370" lvl="1" indent="0">
              <a:buNone/>
            </a:pPr>
            <a:endParaRPr lang="en-US" dirty="0">
              <a:latin typeface="Frutiger LT Std 45 Light"/>
            </a:endParaRPr>
          </a:p>
          <a:p>
            <a:r>
              <a:rPr lang="en-US" dirty="0">
                <a:latin typeface="Frutiger LT Std 45 Light"/>
                <a:ea typeface="Verdana"/>
              </a:rPr>
              <a:t>🚫 </a:t>
            </a:r>
            <a:r>
              <a:rPr lang="en-US" b="1" dirty="0">
                <a:latin typeface="Frutiger LT Std 45 Light"/>
                <a:ea typeface="Verdana"/>
              </a:rPr>
              <a:t>Don’t:</a:t>
            </a:r>
          </a:p>
          <a:p>
            <a:pPr marL="1131570" lvl="1" indent="-457200"/>
            <a:r>
              <a:rPr lang="en-US" dirty="0">
                <a:latin typeface="Frutiger LT Std 45 Light"/>
                <a:ea typeface="Verdana"/>
              </a:rPr>
              <a:t>Let your staff toil in anonymity.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849F1D0-5DF1-EE63-E459-6C2B79A0AC9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47448" r="32644"/>
          <a:stretch>
            <a:fillRect/>
          </a:stretch>
        </p:blipFill>
        <p:spPr>
          <a:xfrm>
            <a:off x="0" y="0"/>
            <a:ext cx="4099034" cy="68580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4062506"/>
      </p:ext>
    </p:extLst>
  </p:cSld>
  <p:clrMapOvr>
    <a:masterClrMapping/>
  </p:clrMapOvr>
  <p:transition spd="med"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372D0A-98B0-AADA-E943-96A1EF2482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45FAE9-4841-BAD2-FA68-46A96A661A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lIns="0" tIns="45720" rIns="91440" bIns="45720" anchor="t"/>
          <a:lstStyle/>
          <a:p>
            <a:r>
              <a:rPr lang="en-US" sz="2400" dirty="0">
                <a:latin typeface="Frutiger LT Std 45 Light"/>
                <a:ea typeface="ＭＳ Ｐゴシック"/>
              </a:rPr>
              <a:t>SOLUTION #4:</a:t>
            </a:r>
            <a:br>
              <a:rPr lang="en-US" dirty="0">
                <a:latin typeface="Frutiger LT Std 45 Light"/>
              </a:rPr>
            </a:br>
            <a:r>
              <a:rPr lang="en-US" dirty="0">
                <a:latin typeface="Frutiger LT Std 45 Light"/>
                <a:ea typeface="ＭＳ Ｐゴシック"/>
              </a:rPr>
              <a:t>Build a healthy culture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0650927-33A7-53B7-65DB-305419532C8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517134" y="2013681"/>
            <a:ext cx="7260335" cy="4090175"/>
          </a:xfrm>
        </p:spPr>
        <p:txBody>
          <a:bodyPr lIns="0" tIns="45720" rIns="91440" bIns="45720" anchor="t"/>
          <a:lstStyle/>
          <a:p>
            <a:r>
              <a:rPr lang="en-US" dirty="0">
                <a:latin typeface="Frutiger LT Std 45 Light"/>
                <a:ea typeface="Verdana"/>
              </a:rPr>
              <a:t>✅ </a:t>
            </a:r>
            <a:r>
              <a:rPr lang="en-US" b="1" dirty="0">
                <a:latin typeface="Frutiger LT Std 45 Light"/>
                <a:ea typeface="Verdana"/>
              </a:rPr>
              <a:t>Do:</a:t>
            </a:r>
          </a:p>
          <a:p>
            <a:pPr marL="1131570" lvl="1" indent="-457200"/>
            <a:r>
              <a:rPr lang="en-US" dirty="0">
                <a:latin typeface="Frutiger LT Std 45 Light"/>
                <a:ea typeface="Verdana"/>
              </a:rPr>
              <a:t>Have hard conversations. Set an example of accountability. Leadership and board need to be involved with fundraising. Talk openly about good and bad money events as </a:t>
            </a:r>
            <a:br>
              <a:rPr lang="en-US" dirty="0">
                <a:latin typeface="Frutiger LT Std 45 Light"/>
                <a:ea typeface="Verdana"/>
              </a:rPr>
            </a:br>
            <a:r>
              <a:rPr lang="en-US" dirty="0">
                <a:latin typeface="Frutiger LT Std 45 Light"/>
                <a:ea typeface="Verdana"/>
              </a:rPr>
              <a:t>an organization. </a:t>
            </a:r>
          </a:p>
          <a:p>
            <a:r>
              <a:rPr lang="en-US" dirty="0">
                <a:latin typeface="Frutiger LT Std 45 Light"/>
                <a:ea typeface="Verdana"/>
              </a:rPr>
              <a:t>🚫 </a:t>
            </a:r>
            <a:r>
              <a:rPr lang="en-US" b="1" dirty="0">
                <a:latin typeface="Frutiger LT Std 45 Light"/>
                <a:ea typeface="Verdana"/>
              </a:rPr>
              <a:t>Don’t:</a:t>
            </a:r>
          </a:p>
          <a:p>
            <a:pPr marL="1131570" lvl="1" indent="-457200"/>
            <a:r>
              <a:rPr lang="en-US" dirty="0">
                <a:latin typeface="Frutiger LT Std 45 Light"/>
                <a:ea typeface="Verdana"/>
              </a:rPr>
              <a:t>Say “I don’t ask for money” OR take credit for the successes of your staff.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9BB0E99-7412-EAC5-8C39-8441F2FE28C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66153" r="8547"/>
          <a:stretch>
            <a:fillRect/>
          </a:stretch>
        </p:blipFill>
        <p:spPr>
          <a:xfrm>
            <a:off x="0" y="0"/>
            <a:ext cx="4099034" cy="68580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0087669"/>
      </p:ext>
    </p:extLst>
  </p:cSld>
  <p:clrMapOvr>
    <a:masterClrMapping/>
  </p:clrMapOvr>
  <p:transition spd="med"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B18D8B-90B9-D0FF-6F30-DF480FB6B7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F84C7F-9791-09B5-8968-DA09DC0DE7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lIns="0" tIns="45720" rIns="91440" bIns="45720" anchor="t"/>
          <a:lstStyle/>
          <a:p>
            <a:r>
              <a:rPr lang="en-US" sz="2400" dirty="0">
                <a:latin typeface="Frutiger LT Std 45 Light"/>
                <a:ea typeface="ＭＳ Ｐゴシック"/>
              </a:rPr>
              <a:t>SOLUTION #5:</a:t>
            </a:r>
            <a:br>
              <a:rPr lang="en-US" dirty="0">
                <a:latin typeface="Frutiger LT Std 45 Light"/>
              </a:rPr>
            </a:br>
            <a:r>
              <a:rPr lang="en-US" dirty="0">
                <a:latin typeface="Frutiger LT Std 45 Light"/>
                <a:ea typeface="ＭＳ Ｐゴシック"/>
              </a:rPr>
              <a:t>Restore meaning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B4D7983-1209-7DC8-71F3-8A9A1EC5DE6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517134" y="2183802"/>
            <a:ext cx="7260335" cy="4090175"/>
          </a:xfrm>
        </p:spPr>
        <p:txBody>
          <a:bodyPr lIns="0" tIns="45720" rIns="91440" bIns="45720" anchor="t"/>
          <a:lstStyle/>
          <a:p>
            <a:r>
              <a:rPr lang="en-US" dirty="0">
                <a:latin typeface="Frutiger LT Std 45 Light"/>
                <a:ea typeface="Verdana"/>
              </a:rPr>
              <a:t>✅ </a:t>
            </a:r>
            <a:r>
              <a:rPr lang="en-US" b="1" dirty="0">
                <a:latin typeface="Frutiger LT Std 45 Light"/>
                <a:ea typeface="Verdana"/>
              </a:rPr>
              <a:t>Do:</a:t>
            </a:r>
          </a:p>
          <a:p>
            <a:pPr marL="1131570" lvl="1" indent="-457200"/>
            <a:r>
              <a:rPr lang="en-US" dirty="0">
                <a:latin typeface="Frutiger LT Std 45 Light"/>
                <a:ea typeface="Verdana"/>
              </a:rPr>
              <a:t>Share impact stories regularly; Always </a:t>
            </a:r>
            <a:br>
              <a:rPr lang="en-US" dirty="0">
                <a:latin typeface="Frutiger LT Std 45 Light"/>
                <a:ea typeface="Verdana"/>
              </a:rPr>
            </a:br>
            <a:r>
              <a:rPr lang="en-US" dirty="0">
                <a:latin typeface="Frutiger LT Std 45 Light"/>
                <a:ea typeface="Verdana"/>
              </a:rPr>
              <a:t>discuss the reality that money is required to get results.</a:t>
            </a:r>
          </a:p>
          <a:p>
            <a:pPr marL="1131570" lvl="1" indent="-457200"/>
            <a:r>
              <a:rPr lang="en-US" dirty="0">
                <a:latin typeface="Frutiger LT Std 45 Light"/>
                <a:ea typeface="Verdana"/>
              </a:rPr>
              <a:t>Always connect donor work to </a:t>
            </a:r>
            <a:br>
              <a:rPr lang="en-US" dirty="0">
                <a:latin typeface="Frutiger LT Std 45 Light"/>
                <a:ea typeface="Verdana"/>
              </a:rPr>
            </a:br>
            <a:r>
              <a:rPr lang="en-US" dirty="0">
                <a:latin typeface="Frutiger LT Std 45 Light"/>
                <a:ea typeface="Verdana"/>
              </a:rPr>
              <a:t>mission outcomes. </a:t>
            </a:r>
          </a:p>
          <a:p>
            <a:r>
              <a:rPr lang="en-US" dirty="0">
                <a:latin typeface="Frutiger LT Std 45 Light"/>
                <a:ea typeface="Verdana"/>
              </a:rPr>
              <a:t>🚫 </a:t>
            </a:r>
            <a:r>
              <a:rPr lang="en-US" b="1" dirty="0">
                <a:latin typeface="Frutiger LT Std 45 Light"/>
                <a:ea typeface="Verdana"/>
              </a:rPr>
              <a:t>Don’t:</a:t>
            </a:r>
          </a:p>
          <a:p>
            <a:pPr marL="1131570" lvl="1" indent="-457200"/>
            <a:r>
              <a:rPr lang="en-US" dirty="0">
                <a:latin typeface="Frutiger LT Std 45 Light"/>
                <a:ea typeface="Verdana"/>
              </a:rPr>
              <a:t>Let fundraising feel purely transactional: Don’t talk about meeting budget. Talk about achieving impact.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CA256CD-AE4F-8E3C-3164-352F23D855F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50000" r="10154"/>
          <a:stretch>
            <a:fillRect/>
          </a:stretch>
        </p:blipFill>
        <p:spPr>
          <a:xfrm>
            <a:off x="0" y="0"/>
            <a:ext cx="4099034" cy="68580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3870106"/>
      </p:ext>
    </p:extLst>
  </p:cSld>
  <p:clrMapOvr>
    <a:masterClrMapping/>
  </p:clrMapOvr>
  <p:transition spd="med"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" name="Picture 61" descr="A calculator and pen on a paper&#10;&#10;Description automatically generated">
            <a:extLst>
              <a:ext uri="{FF2B5EF4-FFF2-40B4-BE49-F238E27FC236}">
                <a16:creationId xmlns:a16="http://schemas.microsoft.com/office/drawing/2014/main" id="{4A4B93B2-0B18-260E-7091-87834120D63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0"/>
          </a:blip>
          <a:srcRect l="60566" t="2200" r="729" b="1098"/>
          <a:stretch/>
        </p:blipFill>
        <p:spPr>
          <a:xfrm>
            <a:off x="0" y="-1"/>
            <a:ext cx="4117349" cy="6858001"/>
          </a:xfrm>
          <a:prstGeom prst="rect">
            <a:avLst/>
          </a:prstGeom>
          <a:solidFill>
            <a:schemeClr val="accent4"/>
          </a:solidFill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67EFA44-D0BC-80B8-4A79-ABBE0511F60E}"/>
              </a:ext>
            </a:extLst>
          </p:cNvPr>
          <p:cNvSpPr txBox="1">
            <a:spLocks/>
          </p:cNvSpPr>
          <p:nvPr/>
        </p:nvSpPr>
        <p:spPr>
          <a:xfrm>
            <a:off x="4539480" y="1391474"/>
            <a:ext cx="7225568" cy="3955196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457200" indent="-457200" algn="l" defTabSz="607469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2"/>
                </a:solidFill>
                <a:latin typeface="Verdana"/>
                <a:ea typeface="ＭＳ Ｐゴシック" charset="0"/>
                <a:cs typeface="Verdana"/>
              </a:defRPr>
            </a:lvl1pPr>
            <a:lvl2pPr marL="949106" indent="-309026" algn="l" defTabSz="607469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667" kern="1200">
                <a:solidFill>
                  <a:schemeClr val="tx2"/>
                </a:solidFill>
                <a:latin typeface="Verdana"/>
                <a:ea typeface="ＭＳ Ｐゴシック" charset="0"/>
                <a:cs typeface="Verdana"/>
              </a:defRPr>
            </a:lvl2pPr>
            <a:lvl3pPr marL="1336872" indent="-294210" algn="l" defTabSz="607469" rtl="0" fontAlgn="base">
              <a:spcBef>
                <a:spcPct val="20000"/>
              </a:spcBef>
              <a:spcAft>
                <a:spcPct val="0"/>
              </a:spcAft>
              <a:buSzPct val="100000"/>
              <a:buFont typeface="Lucida Grande" pitchFamily="34" charset="0"/>
              <a:buChar char="−"/>
              <a:defRPr kern="1200">
                <a:solidFill>
                  <a:schemeClr val="tx2"/>
                </a:solidFill>
                <a:latin typeface="Verdana"/>
                <a:ea typeface="ＭＳ Ｐゴシック" charset="0"/>
                <a:cs typeface="Verdana"/>
              </a:defRPr>
            </a:lvl3pPr>
            <a:lvl4pPr marL="2131431" indent="-302676" algn="l" defTabSz="607469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667" kern="1200">
                <a:solidFill>
                  <a:schemeClr val="tx2"/>
                </a:solidFill>
                <a:latin typeface="Arial"/>
                <a:ea typeface="ＭＳ Ｐゴシック" charset="0"/>
                <a:cs typeface="Arial"/>
              </a:defRPr>
            </a:lvl4pPr>
            <a:lvl5pPr marL="2741015" indent="-302676" algn="l" defTabSz="607469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667" kern="1200">
                <a:solidFill>
                  <a:schemeClr val="tx2"/>
                </a:solidFill>
                <a:latin typeface="Arial"/>
                <a:ea typeface="Arial" charset="0"/>
                <a:cs typeface="Arial"/>
              </a:defRPr>
            </a:lvl5pPr>
            <a:lvl6pPr marL="3352548" indent="-304776" algn="l" defTabSz="609555" rtl="0" eaLnBrk="1" latinLnBrk="0" hangingPunct="1">
              <a:spcBef>
                <a:spcPct val="20000"/>
              </a:spcBef>
              <a:buFont typeface="Arial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104" indent="-304776" algn="l" defTabSz="609555" rtl="0" eaLnBrk="1" latinLnBrk="0" hangingPunct="1">
              <a:spcBef>
                <a:spcPct val="20000"/>
              </a:spcBef>
              <a:buFont typeface="Arial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658" indent="-304776" algn="l" defTabSz="609555" rtl="0" eaLnBrk="1" latinLnBrk="0" hangingPunct="1">
              <a:spcBef>
                <a:spcPct val="20000"/>
              </a:spcBef>
              <a:buFont typeface="Arial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212" indent="-304776" algn="l" defTabSz="609555" rtl="0" eaLnBrk="1" latinLnBrk="0" hangingPunct="1">
              <a:spcBef>
                <a:spcPct val="20000"/>
              </a:spcBef>
              <a:buFont typeface="Arial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1200"/>
              </a:spcAft>
            </a:pPr>
            <a:r>
              <a:rPr lang="en-US" dirty="0">
                <a:latin typeface="Frutiger LT Std 45 Light"/>
                <a:ea typeface="ＭＳ Ｐゴシック"/>
              </a:rPr>
              <a:t>Be a co-fundraiser, not a taskmaster; get involved.</a:t>
            </a:r>
          </a:p>
          <a:p>
            <a:pPr>
              <a:spcAft>
                <a:spcPts val="1200"/>
              </a:spcAft>
            </a:pPr>
            <a:r>
              <a:rPr lang="en-US" dirty="0">
                <a:latin typeface="Frutiger LT Std 45 Light"/>
                <a:ea typeface="ＭＳ Ｐゴシック"/>
              </a:rPr>
              <a:t>Admit you don’t know all you should.</a:t>
            </a:r>
          </a:p>
          <a:p>
            <a:pPr>
              <a:spcAft>
                <a:spcPts val="1200"/>
              </a:spcAft>
            </a:pPr>
            <a:r>
              <a:rPr lang="en-US" dirty="0">
                <a:latin typeface="Frutiger LT Std 45 Light"/>
                <a:ea typeface="ＭＳ Ｐゴシック"/>
              </a:rPr>
              <a:t>Support the person, not just the </a:t>
            </a:r>
            <a:r>
              <a:rPr lang="en-US">
                <a:latin typeface="Frutiger LT Std 45 Light"/>
                <a:ea typeface="ＭＳ Ｐゴシック"/>
              </a:rPr>
              <a:t>pipeline.</a:t>
            </a:r>
          </a:p>
          <a:p>
            <a:pPr>
              <a:spcAft>
                <a:spcPts val="1200"/>
              </a:spcAft>
            </a:pPr>
            <a:r>
              <a:rPr lang="en-US" dirty="0">
                <a:latin typeface="Frutiger LT Std 45 Light"/>
                <a:ea typeface="ＭＳ Ｐゴシック"/>
              </a:rPr>
              <a:t>Be vulnerable and honest in both praise and challenge.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B824FAF7-030D-BBC3-227B-4A4B51686BD5}"/>
              </a:ext>
            </a:extLst>
          </p:cNvPr>
          <p:cNvSpPr txBox="1">
            <a:spLocks/>
          </p:cNvSpPr>
          <p:nvPr/>
        </p:nvSpPr>
        <p:spPr>
          <a:xfrm>
            <a:off x="4517134" y="607254"/>
            <a:ext cx="7260335" cy="1263969"/>
          </a:xfrm>
          <a:prstGeom prst="rect">
            <a:avLst/>
          </a:prstGeom>
        </p:spPr>
        <p:txBody>
          <a:bodyPr lIns="0" tIns="45720" rIns="91440" bIns="45720" anchor="t"/>
          <a:lstStyle>
            <a:lvl1pPr algn="l" defTabSz="607469" rtl="0" fontAlgn="base">
              <a:spcBef>
                <a:spcPct val="0"/>
              </a:spcBef>
              <a:spcAft>
                <a:spcPct val="0"/>
              </a:spcAft>
              <a:defRPr sz="4000" b="0" i="0" kern="1200" baseline="0">
                <a:solidFill>
                  <a:schemeClr val="accent4"/>
                </a:solidFill>
                <a:latin typeface="Verdana"/>
                <a:ea typeface="ＭＳ Ｐゴシック" charset="0"/>
                <a:cs typeface="Verdana"/>
              </a:defRPr>
            </a:lvl1pPr>
            <a:lvl2pPr algn="l" defTabSz="607469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charset="0"/>
                <a:ea typeface="ＭＳ Ｐゴシック" charset="0"/>
                <a:cs typeface="Verdana" panose="020B0604030504040204" pitchFamily="34" charset="0"/>
              </a:defRPr>
            </a:lvl2pPr>
            <a:lvl3pPr algn="l" defTabSz="607469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charset="0"/>
                <a:ea typeface="ＭＳ Ｐゴシック" charset="0"/>
                <a:cs typeface="Verdana" panose="020B0604030504040204" pitchFamily="34" charset="0"/>
              </a:defRPr>
            </a:lvl3pPr>
            <a:lvl4pPr algn="l" defTabSz="607469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charset="0"/>
                <a:ea typeface="ＭＳ Ｐゴシック" charset="0"/>
                <a:cs typeface="Verdana" panose="020B0604030504040204" pitchFamily="34" charset="0"/>
              </a:defRPr>
            </a:lvl4pPr>
            <a:lvl5pPr algn="l" defTabSz="607469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charset="0"/>
                <a:ea typeface="ＭＳ Ｐゴシック" charset="0"/>
                <a:cs typeface="Verdana" panose="020B0604030504040204" pitchFamily="34" charset="0"/>
              </a:defRPr>
            </a:lvl5pPr>
            <a:lvl6pPr marL="609555" algn="l" defTabSz="609555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charset="0"/>
                <a:ea typeface="ＭＳ Ｐゴシック" charset="0"/>
              </a:defRPr>
            </a:lvl6pPr>
            <a:lvl7pPr marL="1219110" algn="l" defTabSz="609555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charset="0"/>
                <a:ea typeface="ＭＳ Ｐゴシック" charset="0"/>
              </a:defRPr>
            </a:lvl7pPr>
            <a:lvl8pPr marL="1828664" algn="l" defTabSz="609555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charset="0"/>
                <a:ea typeface="ＭＳ Ｐゴシック" charset="0"/>
              </a:defRPr>
            </a:lvl8pPr>
            <a:lvl9pPr marL="2438218" algn="l" defTabSz="609555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charset="0"/>
                <a:ea typeface="ＭＳ Ｐゴシック" charset="0"/>
              </a:defRPr>
            </a:lvl9pPr>
          </a:lstStyle>
          <a:p>
            <a:r>
              <a:rPr lang="en-US" dirty="0">
                <a:latin typeface="Frutiger LT Std 45 Light"/>
                <a:ea typeface="ＭＳ Ｐゴシック"/>
              </a:rPr>
              <a:t>Your role as a leader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911405"/>
      </p:ext>
    </p:extLst>
  </p:cSld>
  <p:clrMapOvr>
    <a:masterClrMapping/>
  </p:clrMapOvr>
  <p:transition spd="med">
    <p:fad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val 11">
            <a:extLst>
              <a:ext uri="{FF2B5EF4-FFF2-40B4-BE49-F238E27FC236}">
                <a16:creationId xmlns:a16="http://schemas.microsoft.com/office/drawing/2014/main" id="{5618B616-A3F7-79C3-1EB5-4D424B8F00BF}"/>
              </a:ext>
            </a:extLst>
          </p:cNvPr>
          <p:cNvSpPr>
            <a:spLocks/>
          </p:cNvSpPr>
          <p:nvPr/>
        </p:nvSpPr>
        <p:spPr>
          <a:xfrm>
            <a:off x="3757290" y="2267424"/>
            <a:ext cx="1649541" cy="1673769"/>
          </a:xfrm>
          <a:prstGeom prst="ellipse">
            <a:avLst/>
          </a:prstGeom>
          <a:solidFill>
            <a:schemeClr val="bg1">
              <a:alpha val="0"/>
            </a:schemeClr>
          </a:solidFill>
          <a:ln w="38100">
            <a:solidFill>
              <a:schemeClr val="accent3"/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5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US" sz="2000">
              <a:latin typeface="Verdana" panose="020B0604030504040204" pitchFamily="34" charset="0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C637B0D7-711B-E2C8-14A0-F3E9E3508BB1}"/>
              </a:ext>
            </a:extLst>
          </p:cNvPr>
          <p:cNvSpPr>
            <a:spLocks/>
          </p:cNvSpPr>
          <p:nvPr/>
        </p:nvSpPr>
        <p:spPr>
          <a:xfrm>
            <a:off x="946191" y="2249060"/>
            <a:ext cx="1649541" cy="1673769"/>
          </a:xfrm>
          <a:prstGeom prst="ellipse">
            <a:avLst/>
          </a:prstGeom>
          <a:solidFill>
            <a:schemeClr val="bg1">
              <a:alpha val="0"/>
            </a:schemeClr>
          </a:solidFill>
          <a:ln w="38100">
            <a:solidFill>
              <a:srgbClr val="CC4F00"/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5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US" sz="2000">
              <a:latin typeface="Verdana" panose="020B0604030504040204" pitchFamily="34" charset="0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6FBCAB13-A9A8-0695-E439-8F60D137DB97}"/>
              </a:ext>
            </a:extLst>
          </p:cNvPr>
          <p:cNvSpPr>
            <a:spLocks/>
          </p:cNvSpPr>
          <p:nvPr/>
        </p:nvSpPr>
        <p:spPr>
          <a:xfrm>
            <a:off x="6715993" y="2249060"/>
            <a:ext cx="1649541" cy="1673769"/>
          </a:xfrm>
          <a:prstGeom prst="ellipse">
            <a:avLst/>
          </a:prstGeom>
          <a:solidFill>
            <a:schemeClr val="bg1">
              <a:alpha val="0"/>
            </a:schemeClr>
          </a:solidFill>
          <a:ln w="38100">
            <a:solidFill>
              <a:schemeClr val="accent5"/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5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US" sz="2000">
              <a:latin typeface="Verdana" panose="020B0604030504040204" pitchFamily="34" charset="0"/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11325F16-CDD7-6DDE-7FB9-E73AA111F1E3}"/>
              </a:ext>
            </a:extLst>
          </p:cNvPr>
          <p:cNvSpPr>
            <a:spLocks/>
          </p:cNvSpPr>
          <p:nvPr/>
        </p:nvSpPr>
        <p:spPr>
          <a:xfrm>
            <a:off x="9558326" y="2249060"/>
            <a:ext cx="1649541" cy="1673769"/>
          </a:xfrm>
          <a:prstGeom prst="ellipse">
            <a:avLst/>
          </a:prstGeom>
          <a:solidFill>
            <a:schemeClr val="bg1">
              <a:alpha val="0"/>
            </a:schemeClr>
          </a:solidFill>
          <a:ln w="38100">
            <a:solidFill>
              <a:schemeClr val="accent6"/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5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US" sz="2000">
              <a:latin typeface="Verdana" panose="020B0604030504040204" pitchFamily="34" charset="0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3007D5E1-B731-CF59-CA2F-DD3C85FB25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lIns="0" tIns="45720" rIns="91440" bIns="45720" anchor="t"/>
          <a:lstStyle/>
          <a:p>
            <a:r>
              <a:rPr lang="en-US" sz="4400" dirty="0">
                <a:latin typeface="Frutiger LT Std 45 Light"/>
                <a:ea typeface="ＭＳ Ｐゴシック"/>
              </a:rPr>
              <a:t>Key takeaways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07C0803-E629-C286-E290-A2C5E1529EDF}"/>
              </a:ext>
            </a:extLst>
          </p:cNvPr>
          <p:cNvSpPr txBox="1"/>
          <p:nvPr/>
        </p:nvSpPr>
        <p:spPr>
          <a:xfrm>
            <a:off x="880064" y="4326208"/>
            <a:ext cx="1767894" cy="646331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0" lvl="0" indent="0" algn="ctr" defTabSz="933450">
              <a:spcBef>
                <a:spcPct val="0"/>
              </a:spcBef>
              <a:buNone/>
            </a:pPr>
            <a:r>
              <a:rPr lang="en-US" kern="1200" dirty="0">
                <a:solidFill>
                  <a:schemeClr val="tx2"/>
                </a:solidFill>
                <a:latin typeface="Frutiger LT Std 45 Light"/>
              </a:rPr>
              <a:t>Burnout is real </a:t>
            </a:r>
            <a:r>
              <a:rPr lang="en-US" dirty="0">
                <a:solidFill>
                  <a:schemeClr val="tx2"/>
                </a:solidFill>
                <a:latin typeface="Frutiger LT Std 45 Light"/>
              </a:rPr>
              <a:t>– and preventable</a:t>
            </a:r>
            <a:endParaRPr lang="en-US" kern="1200" dirty="0">
              <a:solidFill>
                <a:schemeClr val="tx2"/>
              </a:solidFill>
              <a:latin typeface="Frutiger LT Std 45 Light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2632598-D290-D91F-940B-C105B94D4079}"/>
              </a:ext>
            </a:extLst>
          </p:cNvPr>
          <p:cNvSpPr txBox="1"/>
          <p:nvPr/>
        </p:nvSpPr>
        <p:spPr>
          <a:xfrm>
            <a:off x="3421268" y="4326208"/>
            <a:ext cx="2363342" cy="92333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kern="1200" dirty="0">
                <a:solidFill>
                  <a:schemeClr val="tx2"/>
                </a:solidFill>
                <a:latin typeface="Frutiger LT Std 45 Light"/>
              </a:rPr>
              <a:t>Your leadership shapes team resilience and retention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F396409-43F9-100C-95E5-5FB258E43BBF}"/>
              </a:ext>
            </a:extLst>
          </p:cNvPr>
          <p:cNvSpPr txBox="1"/>
          <p:nvPr/>
        </p:nvSpPr>
        <p:spPr>
          <a:xfrm>
            <a:off x="6108976" y="4354430"/>
            <a:ext cx="3013180" cy="646331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0" lvl="0" indent="0" algn="ctr" defTabSz="933450">
              <a:spcBef>
                <a:spcPct val="0"/>
              </a:spcBef>
              <a:spcAft>
                <a:spcPct val="35000"/>
              </a:spcAft>
              <a:buNone/>
            </a:pPr>
            <a:r>
              <a:rPr lang="en-US" kern="1200" dirty="0">
                <a:solidFill>
                  <a:schemeClr val="tx2"/>
                </a:solidFill>
                <a:latin typeface="Frutiger LT Std 45 Light"/>
              </a:rPr>
              <a:t>Healthy fundraisers = stronger donor relationships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8B34464-5E13-CC3F-C879-741EC9766383}"/>
              </a:ext>
            </a:extLst>
          </p:cNvPr>
          <p:cNvSpPr txBox="1"/>
          <p:nvPr/>
        </p:nvSpPr>
        <p:spPr>
          <a:xfrm>
            <a:off x="9388993" y="4358083"/>
            <a:ext cx="1993498" cy="923330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0" lvl="0" indent="0" algn="ctr" defTabSz="933450">
              <a:spcBef>
                <a:spcPct val="0"/>
              </a:spcBef>
              <a:spcAft>
                <a:spcPct val="35000"/>
              </a:spcAft>
              <a:buNone/>
            </a:pPr>
            <a:r>
              <a:rPr lang="en-US" dirty="0">
                <a:solidFill>
                  <a:schemeClr val="tx2"/>
                </a:solidFill>
                <a:latin typeface="Frutiger LT Std 45 Light"/>
              </a:rPr>
              <a:t>Small, intentional changes create lasting impact</a:t>
            </a:r>
            <a:endParaRPr lang="en-US" kern="1200" dirty="0">
              <a:solidFill>
                <a:schemeClr val="tx2"/>
              </a:solidFill>
              <a:latin typeface="Frutiger LT Std 45 Light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0441C40-8EE2-939A-FA8E-40BE61A18B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95337" y="2489387"/>
            <a:ext cx="737348" cy="108030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935D044-F029-51DA-0057-80732448F98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55648" y="2641157"/>
            <a:ext cx="1108694" cy="928531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D2C16454-F73A-D2C4-CB88-D3878A7EC36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75777" y="2616200"/>
            <a:ext cx="1132267" cy="953488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61EB8CFB-170C-96A6-5AF9-06155A1CE0A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931353" y="2547715"/>
            <a:ext cx="903483" cy="1021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3424092"/>
      </p:ext>
    </p:extLst>
  </p:cSld>
  <p:clrMapOvr>
    <a:masterClrMapping/>
  </p:clrMapOvr>
  <p:transition spd="med">
    <p:fad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33C29A-D6AF-F2BA-9CCB-5D43D6B828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lIns="0" tIns="45720" rIns="91440" bIns="45720" anchor="t"/>
          <a:lstStyle/>
          <a:p>
            <a:r>
              <a:rPr lang="en-US" dirty="0">
                <a:latin typeface="Frutiger LT Std 45 Light"/>
                <a:ea typeface="ＭＳ Ｐゴシック"/>
              </a:rPr>
              <a:t>Suggested resources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DD4E828-3B72-BBEA-32A0-9C69296B5D7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 lIns="0" tIns="45720" rIns="91440" bIns="45720" anchor="t"/>
          <a:lstStyle/>
          <a:p>
            <a:r>
              <a:rPr lang="en-US" dirty="0">
                <a:latin typeface="Frutiger LT Std 45 Light"/>
                <a:ea typeface="Verdana"/>
              </a:rPr>
              <a:t>“The Three Signs of a Miserable Job”: Pat Lencioni</a:t>
            </a:r>
          </a:p>
          <a:p>
            <a:endParaRPr lang="en-US" dirty="0">
              <a:latin typeface="Frutiger LT Std 45 Light"/>
            </a:endParaRPr>
          </a:p>
          <a:p>
            <a:r>
              <a:rPr lang="en-US" dirty="0">
                <a:latin typeface="Frutiger LT Std 45 Light"/>
                <a:ea typeface="Verdana"/>
              </a:rPr>
              <a:t>“The Epic Fundraiser”: Dr. Russell James, Texas Tech University</a:t>
            </a:r>
          </a:p>
        </p:txBody>
      </p:sp>
    </p:spTree>
    <p:extLst>
      <p:ext uri="{BB962C8B-B14F-4D97-AF65-F5344CB8AC3E}">
        <p14:creationId xmlns:p14="http://schemas.microsoft.com/office/powerpoint/2010/main" val="1114700655"/>
      </p:ext>
    </p:extLst>
  </p:cSld>
  <p:clrMapOvr>
    <a:masterClrMapping/>
  </p:clrMapOvr>
  <p:transition spd="med">
    <p:fad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65772C-EE09-7F43-BE98-FFA75A8EA0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50359" y="2039008"/>
            <a:ext cx="7262705" cy="798786"/>
          </a:xfrm>
          <a:prstGeom prst="rect">
            <a:avLst/>
          </a:prstGeom>
        </p:spPr>
        <p:txBody>
          <a:bodyPr lIns="0" tIns="45720" rIns="91440" bIns="45720" anchor="t">
            <a:normAutofit/>
          </a:bodyPr>
          <a:lstStyle/>
          <a:p>
            <a:r>
              <a:rPr lang="en-US" b="1" dirty="0">
                <a:latin typeface="Frutiger LT Std 45 Light"/>
                <a:ea typeface="Verdana"/>
                <a:cs typeface="Verdana" panose="020B0604030504040204" pitchFamily="34" charset="0"/>
              </a:rPr>
              <a:t>Q&amp;A / Discussion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BC7AABB2-9494-9F6D-0580-906A85A1C467}"/>
              </a:ext>
            </a:extLst>
          </p:cNvPr>
          <p:cNvSpPr txBox="1">
            <a:spLocks/>
          </p:cNvSpPr>
          <p:nvPr/>
        </p:nvSpPr>
        <p:spPr>
          <a:xfrm>
            <a:off x="2450359" y="3132082"/>
            <a:ext cx="7069581" cy="1923393"/>
          </a:xfrm>
          <a:prstGeom prst="rect">
            <a:avLst/>
          </a:prstGeom>
        </p:spPr>
        <p:txBody>
          <a:bodyPr lIns="91440" tIns="45720" rIns="91440" bIns="91440" anchor="t">
            <a:normAutofit/>
          </a:bodyPr>
          <a:lstStyle>
            <a:lvl1pPr marL="457200" indent="-457200" algn="l" defTabSz="607469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2"/>
                </a:solidFill>
                <a:latin typeface="Verdana"/>
                <a:ea typeface="ＭＳ Ｐゴシック" charset="0"/>
                <a:cs typeface="Verdana"/>
              </a:defRPr>
            </a:lvl1pPr>
            <a:lvl2pPr marL="949106" indent="-309026" algn="l" defTabSz="607469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667" kern="1200">
                <a:solidFill>
                  <a:schemeClr val="tx2"/>
                </a:solidFill>
                <a:latin typeface="Verdana"/>
                <a:ea typeface="ＭＳ Ｐゴシック" charset="0"/>
                <a:cs typeface="Verdana"/>
              </a:defRPr>
            </a:lvl2pPr>
            <a:lvl3pPr marL="1336872" indent="-294210" algn="l" defTabSz="607469" rtl="0" fontAlgn="base">
              <a:spcBef>
                <a:spcPct val="20000"/>
              </a:spcBef>
              <a:spcAft>
                <a:spcPct val="0"/>
              </a:spcAft>
              <a:buSzPct val="100000"/>
              <a:buFont typeface="Lucida Grande" pitchFamily="34" charset="0"/>
              <a:buChar char="−"/>
              <a:defRPr kern="1200">
                <a:solidFill>
                  <a:schemeClr val="tx2"/>
                </a:solidFill>
                <a:latin typeface="Verdana"/>
                <a:ea typeface="ＭＳ Ｐゴシック" charset="0"/>
                <a:cs typeface="Verdana"/>
              </a:defRPr>
            </a:lvl3pPr>
            <a:lvl4pPr marL="2131431" indent="-302676" algn="l" defTabSz="607469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667" kern="1200">
                <a:solidFill>
                  <a:schemeClr val="tx2"/>
                </a:solidFill>
                <a:latin typeface="Arial"/>
                <a:ea typeface="ＭＳ Ｐゴシック" charset="0"/>
                <a:cs typeface="Arial"/>
              </a:defRPr>
            </a:lvl4pPr>
            <a:lvl5pPr marL="2741015" indent="-302676" algn="l" defTabSz="607469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667" kern="1200">
                <a:solidFill>
                  <a:schemeClr val="tx2"/>
                </a:solidFill>
                <a:latin typeface="Arial"/>
                <a:ea typeface="Arial" charset="0"/>
                <a:cs typeface="Arial"/>
              </a:defRPr>
            </a:lvl5pPr>
            <a:lvl6pPr marL="3352548" indent="-304776" algn="l" defTabSz="609555" rtl="0" eaLnBrk="1" latinLnBrk="0" hangingPunct="1">
              <a:spcBef>
                <a:spcPct val="20000"/>
              </a:spcBef>
              <a:buFont typeface="Arial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104" indent="-304776" algn="l" defTabSz="609555" rtl="0" eaLnBrk="1" latinLnBrk="0" hangingPunct="1">
              <a:spcBef>
                <a:spcPct val="20000"/>
              </a:spcBef>
              <a:buFont typeface="Arial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658" indent="-304776" algn="l" defTabSz="609555" rtl="0" eaLnBrk="1" latinLnBrk="0" hangingPunct="1">
              <a:spcBef>
                <a:spcPct val="20000"/>
              </a:spcBef>
              <a:buFont typeface="Arial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212" indent="-304776" algn="l" defTabSz="609555" rtl="0" eaLnBrk="1" latinLnBrk="0" hangingPunct="1">
              <a:spcBef>
                <a:spcPct val="20000"/>
              </a:spcBef>
              <a:buFont typeface="Arial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1200"/>
              </a:spcAft>
              <a:buNone/>
            </a:pPr>
            <a:r>
              <a:rPr lang="en-US" dirty="0">
                <a:latin typeface="Frutiger LT Std 45 Light"/>
                <a:ea typeface="ＭＳ Ｐゴシック"/>
              </a:rPr>
              <a:t>What have you seen work – or backfire – in supporting fundraiser well-being?</a:t>
            </a:r>
          </a:p>
        </p:txBody>
      </p:sp>
    </p:spTree>
    <p:extLst>
      <p:ext uri="{BB962C8B-B14F-4D97-AF65-F5344CB8AC3E}">
        <p14:creationId xmlns:p14="http://schemas.microsoft.com/office/powerpoint/2010/main" val="1650239151"/>
      </p:ext>
    </p:extLst>
  </p:cSld>
  <p:clrMapOvr>
    <a:masterClrMapping/>
  </p:clrMapOvr>
  <p:transition spd="med"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7AC9DB2F-9D08-15A0-3CF3-689C4CFF6733}"/>
              </a:ext>
            </a:extLst>
          </p:cNvPr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lIns="0" tIns="45720" rIns="91440" bIns="45720" anchor="t"/>
          <a:lstStyle/>
          <a:p>
            <a:r>
              <a:rPr lang="en-US" dirty="0">
                <a:latin typeface="Frutiger LT Std 45 Light"/>
                <a:ea typeface="+mn-lt"/>
                <a:cs typeface="+mn-lt"/>
              </a:rPr>
              <a:t>About your presenter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366B323-A036-785A-D827-335727507AE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prstGeom prst="rect">
            <a:avLst/>
          </a:prstGeom>
        </p:spPr>
        <p:txBody>
          <a:bodyPr lIns="0" tIns="45720" rIns="91440" bIns="45720" anchor="t"/>
          <a:lstStyle/>
          <a:p>
            <a:r>
              <a:rPr lang="en-US" dirty="0">
                <a:latin typeface="Frutiger LT Std 45 Light"/>
                <a:ea typeface="Verdana"/>
              </a:rPr>
              <a:t>Dave Warren, </a:t>
            </a:r>
            <a:r>
              <a:rPr lang="en-US" sz="2800" dirty="0">
                <a:latin typeface="Frutiger LT Std 45 Light"/>
                <a:ea typeface="Verdana"/>
              </a:rPr>
              <a:t>CGPA</a:t>
            </a:r>
            <a:endParaRPr lang="en-US" sz="2800">
              <a:latin typeface="Frutiger LT Std 45 Light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D6044D-C541-354E-496A-50EAC085129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prstGeom prst="rect">
            <a:avLst/>
          </a:prstGeom>
        </p:spPr>
        <p:txBody>
          <a:bodyPr lIns="0" tIns="45720" rIns="91440" bIns="45720" anchor="t"/>
          <a:lstStyle/>
          <a:p>
            <a:r>
              <a:rPr lang="en-US" sz="2800" dirty="0" err="1">
                <a:latin typeface="Frutiger LT Std 45 Light"/>
                <a:ea typeface="Verdana"/>
              </a:rPr>
              <a:t>Everence</a:t>
            </a:r>
            <a:r>
              <a:rPr lang="en-US" sz="2800" baseline="30000" dirty="0">
                <a:latin typeface="Frutiger LT Std 45 Light"/>
                <a:ea typeface="Verdana"/>
              </a:rPr>
              <a:t>®</a:t>
            </a:r>
            <a:r>
              <a:rPr lang="en-US" sz="2800" dirty="0">
                <a:latin typeface="Frutiger LT Std 45 Light"/>
                <a:ea typeface="Verdana"/>
              </a:rPr>
              <a:t> </a:t>
            </a:r>
          </a:p>
          <a:p>
            <a:r>
              <a:rPr lang="en-US" sz="2800" dirty="0">
                <a:latin typeface="Frutiger LT Std 45 Light"/>
                <a:ea typeface="Verdana"/>
              </a:rPr>
              <a:t>Vice President and National Charitable Specialist</a:t>
            </a:r>
          </a:p>
        </p:txBody>
      </p:sp>
      <p:pic>
        <p:nvPicPr>
          <p:cNvPr id="10" name="Picture Placeholder 9">
            <a:extLst>
              <a:ext uri="{FF2B5EF4-FFF2-40B4-BE49-F238E27FC236}">
                <a16:creationId xmlns:a16="http://schemas.microsoft.com/office/drawing/2014/main" id="{F1A16CAD-3EC6-E251-F11D-2B2539C83DA8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/>
          <a:srcRect l="1611" r="1611"/>
          <a:stretch/>
        </p:blipFill>
        <p:spPr>
          <a:prstGeom prst="round1Rect">
            <a:avLst/>
          </a:prstGeom>
        </p:spPr>
      </p:pic>
    </p:spTree>
    <p:extLst>
      <p:ext uri="{BB962C8B-B14F-4D97-AF65-F5344CB8AC3E}">
        <p14:creationId xmlns:p14="http://schemas.microsoft.com/office/powerpoint/2010/main" val="4074529101"/>
      </p:ext>
    </p:extLst>
  </p:cSld>
  <p:clrMapOvr>
    <a:masterClrMapping/>
  </p:clrMapOvr>
  <p:transition spd="med">
    <p:fad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3" name="Title 1">
            <a:extLst>
              <a:ext uri="{FF2B5EF4-FFF2-40B4-BE49-F238E27FC236}">
                <a16:creationId xmlns:a16="http://schemas.microsoft.com/office/drawing/2014/main" id="{819C0EDE-B9A7-4887-931C-689C81801506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814388" y="1459305"/>
            <a:ext cx="10078899" cy="1542312"/>
          </a:xfrm>
          <a:prstGeom prst="rect">
            <a:avLst/>
          </a:prstGeom>
        </p:spPr>
        <p:txBody>
          <a:bodyPr lIns="0" tIns="45720" rIns="91440" bIns="45720" anchor="t">
            <a:noAutofit/>
          </a:bodyPr>
          <a:lstStyle/>
          <a:p>
            <a:r>
              <a:rPr lang="en-US" altLang="en-US" sz="7200" dirty="0">
                <a:latin typeface="Frutiger LT Std 45 Light"/>
                <a:ea typeface="ＭＳ Ｐゴシック"/>
                <a:cs typeface="Verdana" panose="020B0604030504040204" pitchFamily="34" charset="0"/>
              </a:rPr>
              <a:t>Thank you!		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075E0A4-9579-4DE0-84AC-6DFBFFBB0764}"/>
              </a:ext>
            </a:extLst>
          </p:cNvPr>
          <p:cNvSpPr txBox="1"/>
          <p:nvPr/>
        </p:nvSpPr>
        <p:spPr>
          <a:xfrm>
            <a:off x="11506201" y="6612468"/>
            <a:ext cx="819151" cy="338554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914354">
              <a:defRPr/>
            </a:pPr>
            <a:r>
              <a:rPr lang="en-US" sz="800">
                <a:solidFill>
                  <a:srgbClr val="FFFFFF">
                    <a:lumMod val="85000"/>
                  </a:srgb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2191379</a:t>
            </a:r>
          </a:p>
          <a:p>
            <a:pPr defTabSz="914354">
              <a:defRPr/>
            </a:pPr>
            <a:endParaRPr lang="en-US" sz="800">
              <a:solidFill>
                <a:srgbClr val="FFFFFF">
                  <a:lumMod val="85000"/>
                </a:srgb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</p:cSld>
  <p:clrMapOvr>
    <a:masterClrMapping/>
  </p:clrMapOvr>
  <p:transition spd="med"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7AC9DB2F-9D08-15A0-3CF3-689C4CFF6733}"/>
              </a:ext>
            </a:extLst>
          </p:cNvPr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/>
              <a:t>About your presenter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366B323-A036-785A-D827-335727507AE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/>
              <a:t>Dave Warren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D6044D-C541-354E-496A-50EAC085129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err="1"/>
              <a:t>Everence</a:t>
            </a:r>
            <a:r>
              <a:rPr lang="en-US"/>
              <a:t>® Financial </a:t>
            </a:r>
          </a:p>
          <a:p>
            <a:r>
              <a:rPr lang="en-US"/>
              <a:t>Vice President of Asset Management</a:t>
            </a:r>
          </a:p>
        </p:txBody>
      </p:sp>
      <p:pic>
        <p:nvPicPr>
          <p:cNvPr id="10" name="Picture Placeholder 9">
            <a:extLst>
              <a:ext uri="{FF2B5EF4-FFF2-40B4-BE49-F238E27FC236}">
                <a16:creationId xmlns:a16="http://schemas.microsoft.com/office/drawing/2014/main" id="{F1A16CAD-3EC6-E251-F11D-2B2539C83DA8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/>
          <a:srcRect l="1611" r="1611"/>
          <a:stretch/>
        </p:blipFill>
        <p:spPr>
          <a:prstGeom prst="round1Rect">
            <a:avLst/>
          </a:prstGeom>
        </p:spPr>
      </p:pic>
      <p:pic>
        <p:nvPicPr>
          <p:cNvPr id="2" name="Picture 1" descr="A person walking on a suspension bridge&#10;&#10;AI-generated content may be incorrect.">
            <a:extLst>
              <a:ext uri="{FF2B5EF4-FFF2-40B4-BE49-F238E27FC236}">
                <a16:creationId xmlns:a16="http://schemas.microsoft.com/office/drawing/2014/main" id="{B31DDBCB-2D9F-5C56-859E-C47741163EBB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3128490"/>
      </p:ext>
    </p:extLst>
  </p:cSld>
  <p:clrMapOvr>
    <a:masterClrMapping/>
  </p:clrMapOvr>
  <p:transition spd="med"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6387DF-C4C5-3ADC-1F77-02337353D5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lIns="0" tIns="45720" rIns="91440" bIns="45720" anchor="t"/>
          <a:lstStyle/>
          <a:p>
            <a:r>
              <a:rPr lang="en-US" dirty="0">
                <a:latin typeface="Frutiger LT Std 45 Light"/>
                <a:ea typeface="ＭＳ Ｐゴシック"/>
              </a:rPr>
              <a:t>What is burnout?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FCB784E-24D6-10AC-C0F7-98C2653F834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 lIns="0" tIns="45720" rIns="91440" bIns="45720" anchor="t"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>
                <a:latin typeface="Frutiger LT Std 45 Light"/>
                <a:ea typeface="Verdana"/>
              </a:rPr>
              <a:t>Defined by WHO as:</a:t>
            </a:r>
          </a:p>
          <a:p>
            <a:pPr marL="1131570" lvl="1" indent="-457200">
              <a:buFont typeface="Courier New" panose="02070309020205020404" pitchFamily="49" charset="0"/>
              <a:buChar char="o"/>
            </a:pPr>
            <a:r>
              <a:rPr lang="en-US" dirty="0">
                <a:latin typeface="Frutiger LT Std 45 Light"/>
                <a:ea typeface="Verdana"/>
              </a:rPr>
              <a:t>Exhaustion</a:t>
            </a:r>
          </a:p>
          <a:p>
            <a:pPr marL="1131570" lvl="1" indent="-457200">
              <a:buFont typeface="Courier New" panose="02070309020205020404" pitchFamily="49" charset="0"/>
              <a:buChar char="o"/>
            </a:pPr>
            <a:r>
              <a:rPr lang="en-US" dirty="0">
                <a:latin typeface="Frutiger LT Std 45 Light"/>
                <a:ea typeface="Verdana"/>
              </a:rPr>
              <a:t>Cynicism (mental distancing)</a:t>
            </a:r>
          </a:p>
          <a:p>
            <a:pPr marL="1131570" lvl="1" indent="-457200">
              <a:buFont typeface="Courier New" panose="02070309020205020404" pitchFamily="49" charset="0"/>
              <a:buChar char="o"/>
            </a:pPr>
            <a:r>
              <a:rPr lang="en-US" dirty="0">
                <a:latin typeface="Frutiger LT Std 45 Light"/>
                <a:ea typeface="Verdana"/>
              </a:rPr>
              <a:t>Reduced efficacy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dirty="0">
              <a:latin typeface="Frutiger LT Std 45 Light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>
                <a:latin typeface="Frutiger LT Std 45 Light"/>
                <a:ea typeface="Verdana"/>
              </a:rPr>
              <a:t>Burnout results from chronic, unmanaged workplace stress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dirty="0">
              <a:latin typeface="Frutiger LT Std 45 Light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dirty="0">
              <a:latin typeface="Frutiger LT Std 45 Light"/>
            </a:endParaRPr>
          </a:p>
        </p:txBody>
      </p:sp>
    </p:spTree>
    <p:extLst>
      <p:ext uri="{BB962C8B-B14F-4D97-AF65-F5344CB8AC3E}">
        <p14:creationId xmlns:p14="http://schemas.microsoft.com/office/powerpoint/2010/main" val="2594255711"/>
      </p:ext>
    </p:extLst>
  </p:cSld>
  <p:clrMapOvr>
    <a:masterClrMapping/>
  </p:clrMapOvr>
  <p:transition spd="med"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0726ED-E393-3B17-F894-29A44C5D06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lIns="0" tIns="45720" rIns="91440" bIns="45720" anchor="t"/>
          <a:lstStyle/>
          <a:p>
            <a:r>
              <a:rPr lang="en-US" dirty="0">
                <a:latin typeface="Frutiger LT Std 45 Light"/>
                <a:ea typeface="ＭＳ Ｐゴシック"/>
              </a:rPr>
              <a:t>Average turnover rates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FFCFBEA-813B-C72F-8B0A-6D62162663E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 lIns="0" tIns="45720" rIns="91440" bIns="45720" anchor="t"/>
          <a:lstStyle/>
          <a:p>
            <a:pPr marL="457200" indent="-457200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  <a:buChar char="•"/>
              <a:tabLst>
                <a:tab pos="457200" algn="l"/>
              </a:tabLst>
            </a:pPr>
            <a:r>
              <a:rPr lang="en-US" sz="3200" b="1" kern="0" dirty="0">
                <a:effectLst/>
                <a:latin typeface="Frutiger LT Std 45 Light"/>
                <a:ea typeface="Times New Roman" panose="02020603050405020304" pitchFamily="18" charset="0"/>
                <a:cs typeface="Times New Roman"/>
              </a:rPr>
              <a:t>Annual turnover rates</a:t>
            </a:r>
            <a:r>
              <a:rPr lang="en-US" sz="3200" kern="0" dirty="0">
                <a:effectLst/>
                <a:latin typeface="Frutiger LT Std 45 Light"/>
                <a:ea typeface="Times New Roman" panose="02020603050405020304" pitchFamily="18" charset="0"/>
                <a:cs typeface="Times New Roman"/>
              </a:rPr>
              <a:t> for fundraisers range from </a:t>
            </a:r>
            <a:r>
              <a:rPr lang="en-US" sz="3200" b="1" kern="0" dirty="0">
                <a:effectLst/>
                <a:latin typeface="Frutiger LT Std 45 Light"/>
                <a:ea typeface="Times New Roman" panose="02020603050405020304" pitchFamily="18" charset="0"/>
                <a:cs typeface="Times New Roman"/>
              </a:rPr>
              <a:t>18% </a:t>
            </a:r>
            <a:br>
              <a:rPr lang="en-US" sz="3200" b="1" kern="0" dirty="0">
                <a:latin typeface="Frutiger LT Std 45 Light"/>
                <a:ea typeface="Times New Roman" panose="02020603050405020304" pitchFamily="18" charset="0"/>
                <a:cs typeface="Times New Roman"/>
              </a:rPr>
            </a:br>
            <a:r>
              <a:rPr lang="en-US" sz="3200" b="1" kern="0" dirty="0">
                <a:effectLst/>
                <a:latin typeface="Frutiger LT Std 45 Light"/>
                <a:ea typeface="Times New Roman" panose="02020603050405020304" pitchFamily="18" charset="0"/>
                <a:cs typeface="Times New Roman"/>
              </a:rPr>
              <a:t>to 27%</a:t>
            </a:r>
            <a:r>
              <a:rPr lang="en-US" sz="3200" kern="0" dirty="0">
                <a:effectLst/>
                <a:latin typeface="Frutiger LT Std 45 Light"/>
                <a:ea typeface="Times New Roman" panose="02020603050405020304" pitchFamily="18" charset="0"/>
                <a:cs typeface="Times New Roman"/>
              </a:rPr>
              <a:t>, according to studies by the </a:t>
            </a:r>
            <a:r>
              <a:rPr lang="en-US" sz="3200" b="1" kern="0" dirty="0">
                <a:effectLst/>
                <a:latin typeface="Frutiger LT Std 45 Light"/>
                <a:ea typeface="Times New Roman" panose="02020603050405020304" pitchFamily="18" charset="0"/>
                <a:cs typeface="Times New Roman"/>
              </a:rPr>
              <a:t>Association of Fundraising Professionals (AFP)</a:t>
            </a:r>
            <a:r>
              <a:rPr lang="en-US" sz="3200" kern="0" dirty="0">
                <a:effectLst/>
                <a:latin typeface="Frutiger LT Std 45 Light"/>
                <a:ea typeface="Times New Roman" panose="02020603050405020304" pitchFamily="18" charset="0"/>
                <a:cs typeface="Times New Roman"/>
              </a:rPr>
              <a:t> and </a:t>
            </a:r>
            <a:r>
              <a:rPr lang="en-US" sz="3200" b="1" kern="0" dirty="0">
                <a:effectLst/>
                <a:latin typeface="Frutiger LT Std 45 Light"/>
                <a:ea typeface="Times New Roman" panose="02020603050405020304" pitchFamily="18" charset="0"/>
                <a:cs typeface="Times New Roman"/>
              </a:rPr>
              <a:t>Chronicle </a:t>
            </a:r>
            <a:br>
              <a:rPr lang="en-US" sz="3200" b="1" kern="0" dirty="0">
                <a:latin typeface="Frutiger LT Std 45 Light"/>
                <a:ea typeface="Times New Roman" panose="02020603050405020304" pitchFamily="18" charset="0"/>
                <a:cs typeface="Times New Roman"/>
              </a:rPr>
            </a:br>
            <a:r>
              <a:rPr lang="en-US" sz="3200" b="1" kern="0" dirty="0">
                <a:effectLst/>
                <a:latin typeface="Frutiger LT Std 45 Light"/>
                <a:ea typeface="Times New Roman" panose="02020603050405020304" pitchFamily="18" charset="0"/>
                <a:cs typeface="Times New Roman"/>
              </a:rPr>
              <a:t>of Philanthropy</a:t>
            </a:r>
            <a:r>
              <a:rPr lang="en-US" sz="3200" kern="0" dirty="0">
                <a:effectLst/>
                <a:latin typeface="Frutiger LT Std 45 Light"/>
                <a:ea typeface="Times New Roman" panose="02020603050405020304" pitchFamily="18" charset="0"/>
                <a:cs typeface="Times New Roman"/>
              </a:rPr>
              <a:t>.</a:t>
            </a:r>
            <a:endParaRPr lang="en-US" sz="3200" kern="100">
              <a:effectLst/>
              <a:latin typeface="Frutiger LT Std 45 Light"/>
              <a:ea typeface="Aptos" panose="020B0004020202020204" pitchFamily="34" charset="0"/>
              <a:cs typeface="Times New Roman"/>
            </a:endParaRPr>
          </a:p>
          <a:p>
            <a:pPr marL="457200" indent="-457200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  <a:buSzPts val="1000"/>
              <a:buFont typeface="Arial" panose="05050102010706020507" pitchFamily="18" charset="2"/>
              <a:buChar char="•"/>
              <a:tabLst>
                <a:tab pos="457200" algn="l"/>
              </a:tabLst>
            </a:pPr>
            <a:r>
              <a:rPr lang="en-US" sz="3200" kern="0" dirty="0">
                <a:effectLst/>
                <a:latin typeface="Frutiger LT Std 45 Light"/>
                <a:ea typeface="Times New Roman" panose="02020603050405020304" pitchFamily="18" charset="0"/>
                <a:cs typeface="Times New Roman"/>
              </a:rPr>
              <a:t>In some organizations</a:t>
            </a:r>
            <a:r>
              <a:rPr lang="en-US" sz="3200" kern="0" dirty="0">
                <a:latin typeface="Frutiger LT Std 45 Light"/>
                <a:ea typeface="Times New Roman" panose="02020603050405020304" pitchFamily="18" charset="0"/>
                <a:cs typeface="Times New Roman"/>
              </a:rPr>
              <a:t> – </a:t>
            </a:r>
            <a:r>
              <a:rPr lang="en-US" sz="3200" kern="0" dirty="0">
                <a:effectLst/>
                <a:latin typeface="Frutiger LT Std 45 Light"/>
                <a:ea typeface="Times New Roman" panose="02020603050405020304" pitchFamily="18" charset="0"/>
                <a:cs typeface="Times New Roman"/>
              </a:rPr>
              <a:t>especially smaller or under-resourced ones</a:t>
            </a:r>
            <a:r>
              <a:rPr lang="en-US" sz="3200" kern="0" dirty="0">
                <a:latin typeface="Frutiger LT Std 45 Light"/>
                <a:ea typeface="Times New Roman" panose="02020603050405020304" pitchFamily="18" charset="0"/>
                <a:cs typeface="Times New Roman"/>
              </a:rPr>
              <a:t> – </a:t>
            </a:r>
            <a:r>
              <a:rPr lang="en-US" sz="3200" b="1" kern="0" dirty="0">
                <a:effectLst/>
                <a:latin typeface="Frutiger LT Std 45 Light"/>
                <a:ea typeface="Times New Roman" panose="02020603050405020304" pitchFamily="18" charset="0"/>
                <a:cs typeface="Times New Roman"/>
              </a:rPr>
              <a:t>tenure is often less than 18 months</a:t>
            </a:r>
            <a:r>
              <a:rPr lang="en-US" sz="3200" kern="0" dirty="0">
                <a:effectLst/>
                <a:latin typeface="Frutiger LT Std 45 Light"/>
                <a:ea typeface="Times New Roman" panose="02020603050405020304" pitchFamily="18" charset="0"/>
                <a:cs typeface="Times New Roman"/>
              </a:rPr>
              <a:t> for major gift officers and other frontline fundraisers.</a:t>
            </a:r>
            <a:endParaRPr lang="en-US" sz="3200" kern="100">
              <a:effectLst/>
              <a:latin typeface="Frutiger LT Std 45 Light"/>
              <a:ea typeface="Aptos" panose="020B0004020202020204" pitchFamily="34" charset="0"/>
              <a:cs typeface="Times New Roman"/>
            </a:endParaRPr>
          </a:p>
          <a:p>
            <a:pPr marL="457200" indent="-457200">
              <a:buChar char="•"/>
            </a:pPr>
            <a:endParaRPr lang="en-US" dirty="0">
              <a:latin typeface="Frutiger LT Std 45 Light"/>
            </a:endParaRPr>
          </a:p>
        </p:txBody>
      </p:sp>
    </p:spTree>
    <p:extLst>
      <p:ext uri="{BB962C8B-B14F-4D97-AF65-F5344CB8AC3E}">
        <p14:creationId xmlns:p14="http://schemas.microsoft.com/office/powerpoint/2010/main" val="1377313755"/>
      </p:ext>
    </p:extLst>
  </p:cSld>
  <p:clrMapOvr>
    <a:masterClrMapping/>
  </p:clrMapOvr>
  <p:transition spd="med"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BE105B-7FAD-3283-9C98-7C8CD63417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lIns="0" tIns="45720" rIns="91440" bIns="45720" anchor="t"/>
          <a:lstStyle/>
          <a:p>
            <a:r>
              <a:rPr lang="en-US" dirty="0">
                <a:latin typeface="Frutiger LT Std 45 Light"/>
                <a:ea typeface="ＭＳ Ｐゴシック"/>
              </a:rPr>
              <a:t>Planned vs. unplanned turnover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3BCF3C5-54A7-E014-87D4-CB0B6CBAD683}"/>
              </a:ext>
            </a:extLst>
          </p:cNvPr>
          <p:cNvSpPr txBox="1"/>
          <p:nvPr/>
        </p:nvSpPr>
        <p:spPr>
          <a:xfrm>
            <a:off x="521331" y="1539353"/>
            <a:ext cx="11109160" cy="3839641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457200" marR="0" lvl="0" indent="-457200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  <a:buFont typeface="Arial"/>
              <a:buChar char="•"/>
              <a:tabLst>
                <a:tab pos="457200" algn="l"/>
              </a:tabLst>
            </a:pPr>
            <a:r>
              <a:rPr lang="en-US" sz="2800" b="1" kern="0" dirty="0">
                <a:solidFill>
                  <a:schemeClr val="bg1"/>
                </a:solidFill>
                <a:effectLst/>
                <a:latin typeface="Frutiger LT Std 45 Light"/>
                <a:ea typeface="Times New Roman" panose="02020603050405020304" pitchFamily="18" charset="0"/>
                <a:cs typeface="Times New Roman"/>
              </a:rPr>
              <a:t>Unplanned turnover</a:t>
            </a:r>
            <a:r>
              <a:rPr lang="en-US" sz="2800" kern="0" dirty="0">
                <a:solidFill>
                  <a:schemeClr val="bg1"/>
                </a:solidFill>
                <a:effectLst/>
                <a:latin typeface="Frutiger LT Std 45 Light"/>
                <a:ea typeface="Times New Roman" panose="02020603050405020304" pitchFamily="18" charset="0"/>
                <a:cs typeface="Times New Roman"/>
              </a:rPr>
              <a:t> is a critical concern, with many fundraisers leaving their roles abruptly or exiting the sector entirely.</a:t>
            </a:r>
            <a:endParaRPr lang="en-US" sz="2800" kern="100">
              <a:solidFill>
                <a:schemeClr val="bg1"/>
              </a:solidFill>
              <a:effectLst/>
              <a:latin typeface="Frutiger LT Std 45 Light"/>
              <a:ea typeface="Aptos" panose="020B0004020202020204" pitchFamily="34" charset="0"/>
              <a:cs typeface="Times New Roman"/>
            </a:endParaRPr>
          </a:p>
          <a:p>
            <a:pPr marL="457200" indent="-457200">
              <a:lnSpc>
                <a:spcPct val="115000"/>
              </a:lnSpc>
              <a:spcAft>
                <a:spcPts val="800"/>
              </a:spcAft>
              <a:buSzPts val="1000"/>
              <a:buFont typeface="Arial" panose="05050102010706020507" pitchFamily="18" charset="2"/>
              <a:buChar char="•"/>
              <a:tabLst>
                <a:tab pos="457200" algn="l"/>
              </a:tabLst>
            </a:pPr>
            <a:r>
              <a:rPr lang="en-US" sz="2800" kern="0" dirty="0">
                <a:solidFill>
                  <a:schemeClr val="bg1"/>
                </a:solidFill>
                <a:effectLst/>
                <a:latin typeface="Frutiger LT Std 45 Light"/>
                <a:ea typeface="Times New Roman" panose="02020603050405020304" pitchFamily="18" charset="0"/>
                <a:cs typeface="Times New Roman"/>
              </a:rPr>
              <a:t>A 2019 </a:t>
            </a:r>
            <a:r>
              <a:rPr lang="en-US" sz="2800" b="1" kern="0" dirty="0">
                <a:solidFill>
                  <a:schemeClr val="bg1"/>
                </a:solidFill>
                <a:effectLst/>
                <a:latin typeface="Frutiger LT Std 45 Light"/>
                <a:ea typeface="Times New Roman" panose="02020603050405020304" pitchFamily="18" charset="0"/>
                <a:cs typeface="Times New Roman"/>
              </a:rPr>
              <a:t>study by the Chronicle of Philanthropy and Harris </a:t>
            </a:r>
            <a:r>
              <a:rPr lang="en-US" sz="2800" b="1" kern="0" dirty="0">
                <a:solidFill>
                  <a:schemeClr val="bg1"/>
                </a:solidFill>
                <a:latin typeface="Frutiger LT Std 45 Light"/>
                <a:ea typeface="Times New Roman" panose="02020603050405020304" pitchFamily="18" charset="0"/>
                <a:cs typeface="Times New Roman"/>
              </a:rPr>
              <a:t>Poll</a:t>
            </a:r>
            <a:br>
              <a:rPr lang="en-US" sz="2800" b="1" kern="0" dirty="0">
                <a:solidFill>
                  <a:schemeClr val="bg1"/>
                </a:solidFill>
                <a:latin typeface="Frutiger LT Std 45 Light"/>
                <a:ea typeface="Times New Roman" panose="02020603050405020304" pitchFamily="18" charset="0"/>
                <a:cs typeface="Times New Roman"/>
              </a:rPr>
            </a:br>
            <a:r>
              <a:rPr lang="en-US" sz="2800" kern="0" dirty="0">
                <a:solidFill>
                  <a:schemeClr val="bg1"/>
                </a:solidFill>
                <a:latin typeface="Frutiger LT Std 45 Light"/>
                <a:ea typeface="Times New Roman" panose="02020603050405020304" pitchFamily="18" charset="0"/>
                <a:cs typeface="Times New Roman"/>
              </a:rPr>
              <a:t>found</a:t>
            </a:r>
            <a:r>
              <a:rPr lang="en-US" sz="2800" kern="0" dirty="0">
                <a:solidFill>
                  <a:schemeClr val="bg1"/>
                </a:solidFill>
                <a:effectLst/>
                <a:latin typeface="Frutiger LT Std 45 Light"/>
                <a:ea typeface="Times New Roman" panose="02020603050405020304" pitchFamily="18" charset="0"/>
                <a:cs typeface="Times New Roman"/>
              </a:rPr>
              <a:t> that:</a:t>
            </a:r>
            <a:endParaRPr lang="en-US" sz="2800" kern="100">
              <a:solidFill>
                <a:schemeClr val="bg1"/>
              </a:solidFill>
              <a:effectLst/>
              <a:latin typeface="Frutiger LT Std 45 Light"/>
              <a:ea typeface="Aptos" panose="020B0004020202020204" pitchFamily="34" charset="0"/>
              <a:cs typeface="Times New Roman"/>
            </a:endParaRPr>
          </a:p>
          <a:p>
            <a:pPr marL="914400" lvl="1" indent="-457200">
              <a:lnSpc>
                <a:spcPct val="115000"/>
              </a:lnSpc>
              <a:spcAft>
                <a:spcPts val="800"/>
              </a:spcAft>
              <a:buSzPts val="1000"/>
              <a:buFont typeface="Arial" panose="02070309020205020404" pitchFamily="49" charset="0"/>
              <a:buChar char="•"/>
              <a:tabLst>
                <a:tab pos="914400" algn="l"/>
              </a:tabLst>
            </a:pPr>
            <a:r>
              <a:rPr lang="en-US" sz="2800" b="1" kern="0" dirty="0">
                <a:solidFill>
                  <a:schemeClr val="bg1"/>
                </a:solidFill>
                <a:effectLst/>
                <a:latin typeface="Frutiger LT Std 45 Light"/>
                <a:ea typeface="Times New Roman" panose="02020603050405020304" pitchFamily="18" charset="0"/>
                <a:cs typeface="Times New Roman"/>
              </a:rPr>
              <a:t>51% of fundraisers expected to leave their job within </a:t>
            </a:r>
            <a:br>
              <a:rPr lang="en-US" sz="2800" b="1" kern="0" dirty="0">
                <a:latin typeface="Frutiger LT Std 45 Light"/>
                <a:ea typeface="Times New Roman" panose="02020603050405020304" pitchFamily="18" charset="0"/>
                <a:cs typeface="Times New Roman"/>
              </a:rPr>
            </a:br>
            <a:r>
              <a:rPr lang="en-US" sz="2800" b="1" kern="0" dirty="0">
                <a:solidFill>
                  <a:schemeClr val="bg1"/>
                </a:solidFill>
                <a:latin typeface="Frutiger LT Std 45 Light"/>
                <a:ea typeface="Times New Roman" panose="02020603050405020304" pitchFamily="18" charset="0"/>
                <a:cs typeface="Times New Roman"/>
              </a:rPr>
              <a:t>two</a:t>
            </a:r>
            <a:r>
              <a:rPr lang="en-US" sz="2800" b="1" kern="0" dirty="0">
                <a:solidFill>
                  <a:schemeClr val="bg1"/>
                </a:solidFill>
                <a:effectLst/>
                <a:latin typeface="Frutiger LT Std 45 Light"/>
                <a:ea typeface="Times New Roman" panose="02020603050405020304" pitchFamily="18" charset="0"/>
                <a:cs typeface="Times New Roman"/>
              </a:rPr>
              <a:t> years</a:t>
            </a:r>
            <a:r>
              <a:rPr lang="en-US" sz="2800" kern="0" dirty="0">
                <a:solidFill>
                  <a:schemeClr val="bg1"/>
                </a:solidFill>
                <a:effectLst/>
                <a:latin typeface="Frutiger LT Std 45 Light"/>
                <a:ea typeface="Times New Roman" panose="02020603050405020304" pitchFamily="18" charset="0"/>
                <a:cs typeface="Times New Roman"/>
              </a:rPr>
              <a:t>.</a:t>
            </a:r>
            <a:endParaRPr lang="en-US" sz="2800" kern="100">
              <a:solidFill>
                <a:schemeClr val="bg1"/>
              </a:solidFill>
              <a:effectLst/>
              <a:latin typeface="Frutiger LT Std 45 Light"/>
              <a:ea typeface="Aptos" panose="020B0004020202020204" pitchFamily="34" charset="0"/>
              <a:cs typeface="Times New Roman"/>
            </a:endParaRPr>
          </a:p>
          <a:p>
            <a:pPr marL="914400" marR="0" lvl="1" indent="-457200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  <a:buSzPts val="1000"/>
              <a:buFont typeface="Arial" panose="02070309020205020404" pitchFamily="49" charset="0"/>
              <a:buChar char="•"/>
              <a:tabLst>
                <a:tab pos="914400" algn="l"/>
              </a:tabLst>
            </a:pPr>
            <a:r>
              <a:rPr lang="en-US" sz="2800" b="1" kern="0" dirty="0">
                <a:solidFill>
                  <a:schemeClr val="bg1"/>
                </a:solidFill>
                <a:effectLst/>
                <a:latin typeface="Frutiger LT Std 45 Light"/>
                <a:ea typeface="Times New Roman" panose="02020603050405020304" pitchFamily="18" charset="0"/>
                <a:cs typeface="Times New Roman"/>
              </a:rPr>
              <a:t>30% planned to leave the profession altogether</a:t>
            </a:r>
            <a:r>
              <a:rPr lang="en-US" sz="2800" kern="0" dirty="0">
                <a:solidFill>
                  <a:schemeClr val="bg1"/>
                </a:solidFill>
                <a:effectLst/>
                <a:latin typeface="Frutiger LT Std 45 Light"/>
                <a:ea typeface="Times New Roman" panose="02020603050405020304" pitchFamily="18" charset="0"/>
                <a:cs typeface="Times New Roman"/>
              </a:rPr>
              <a:t>.</a:t>
            </a:r>
            <a:endParaRPr lang="en-US" sz="2800" kern="100">
              <a:solidFill>
                <a:schemeClr val="bg1"/>
              </a:solidFill>
              <a:effectLst/>
              <a:latin typeface="Frutiger LT Std 45 Light"/>
              <a:ea typeface="Aptos" panose="020B0004020202020204" pitchFamily="34" charset="0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327129982"/>
      </p:ext>
    </p:extLst>
  </p:cSld>
  <p:clrMapOvr>
    <a:masterClrMapping/>
  </p:clrMapOvr>
  <p:transition spd="med"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C88903-FC60-3011-FB17-6954E09BEF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lIns="0" tIns="45720" rIns="91440" bIns="45720" anchor="t"/>
          <a:lstStyle/>
          <a:p>
            <a:r>
              <a:rPr lang="en-US" dirty="0">
                <a:latin typeface="Frutiger LT Std 45 Light"/>
                <a:ea typeface="ＭＳ Ｐゴシック"/>
              </a:rPr>
              <a:t>Why fundraisers burn out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9C65C19-EFCC-C70A-F128-BAB53064863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 lIns="0" tIns="45720" rIns="91440" bIns="45720" anchor="t"/>
          <a:lstStyle/>
          <a:p>
            <a:pPr marL="457200" indent="-4572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dirty="0">
                <a:latin typeface="Frutiger LT Std 45 Light"/>
                <a:ea typeface="Verdana"/>
              </a:rPr>
              <a:t>Constant emotional labor and rejection with donors.</a:t>
            </a:r>
          </a:p>
          <a:p>
            <a:pPr marL="457200" indent="-4572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>
                <a:latin typeface="Frutiger LT Std 45 Light"/>
                <a:ea typeface="Verdana"/>
              </a:rPr>
              <a:t>Pressure to meet revenue goals.</a:t>
            </a:r>
          </a:p>
          <a:p>
            <a:pPr marL="457200" indent="-4572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dirty="0">
                <a:latin typeface="Frutiger LT Std 45 Light"/>
                <a:ea typeface="Verdana"/>
              </a:rPr>
              <a:t>Lack of recognition and appreciation.</a:t>
            </a:r>
          </a:p>
          <a:p>
            <a:pPr marL="457200" indent="-4572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800">
                <a:latin typeface="Frutiger LT Std 45 Light"/>
                <a:ea typeface="Verdana"/>
              </a:rPr>
              <a:t>Lack of support and empathy from </a:t>
            </a:r>
            <a:r>
              <a:rPr lang="en-US">
                <a:latin typeface="Frutiger LT Std 45 Light"/>
                <a:ea typeface="Verdana"/>
              </a:rPr>
              <a:t>l</a:t>
            </a:r>
            <a:r>
              <a:rPr lang="en-US" sz="2800">
                <a:latin typeface="Frutiger LT Std 45 Light"/>
                <a:ea typeface="Verdana"/>
              </a:rPr>
              <a:t>eadership or boards</a:t>
            </a:r>
            <a:r>
              <a:rPr lang="en-US">
                <a:latin typeface="Frutiger LT Std 45 Light"/>
                <a:ea typeface="Verdana"/>
              </a:rPr>
              <a:t>.</a:t>
            </a:r>
          </a:p>
          <a:p>
            <a:pPr marL="457200" indent="-4572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dirty="0">
                <a:latin typeface="Frutiger LT Std 45 Light"/>
                <a:ea typeface="Verdana"/>
              </a:rPr>
              <a:t>Isolation: Few have done the work, few understand it.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dirty="0">
              <a:latin typeface="Frutiger LT Std 45 Light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dirty="0">
              <a:latin typeface="Frutiger LT Std 45 Light"/>
            </a:endParaRPr>
          </a:p>
        </p:txBody>
      </p:sp>
    </p:spTree>
    <p:extLst>
      <p:ext uri="{BB962C8B-B14F-4D97-AF65-F5344CB8AC3E}">
        <p14:creationId xmlns:p14="http://schemas.microsoft.com/office/powerpoint/2010/main" val="2265775623"/>
      </p:ext>
    </p:extLst>
  </p:cSld>
  <p:clrMapOvr>
    <a:masterClrMapping/>
  </p:clrMapOvr>
  <p:transition spd="med"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EFDB2E-7BE8-3FB2-88B3-31C2BAB0C3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lIns="0" tIns="45720" rIns="91440" bIns="45720" anchor="t"/>
          <a:lstStyle/>
          <a:p>
            <a:r>
              <a:rPr lang="en-US" dirty="0">
                <a:latin typeface="Frutiger LT Std 45 Light"/>
                <a:ea typeface="ＭＳ Ｐゴシック"/>
              </a:rPr>
              <a:t>Impact on your organization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E88451D-C04E-2206-3C45-213BBFF8B1F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95324" y="1939430"/>
            <a:ext cx="10620985" cy="3535059"/>
          </a:xfrm>
        </p:spPr>
        <p:txBody>
          <a:bodyPr lIns="0" tIns="45720" rIns="91440" bIns="45720" anchor="t"/>
          <a:lstStyle/>
          <a:p>
            <a:pPr>
              <a:spcBef>
                <a:spcPts val="1400"/>
              </a:spcBef>
              <a:spcAft>
                <a:spcPts val="400"/>
              </a:spcAft>
            </a:pPr>
            <a:r>
              <a:rPr lang="en-US" kern="0" dirty="0">
                <a:effectLst/>
                <a:latin typeface="Frutiger LT Std 45 Light"/>
                <a:ea typeface="Times New Roman" panose="02020603050405020304" pitchFamily="18" charset="0"/>
                <a:cs typeface="Times New Roman"/>
              </a:rPr>
              <a:t>High turnover disrupts donor relationships, reduces institutional memory, and increases recruitment and onboarding costs. Research suggests it can take </a:t>
            </a:r>
            <a:r>
              <a:rPr lang="en-US" b="1" kern="0" dirty="0">
                <a:effectLst/>
                <a:latin typeface="Frutiger LT Std 45 Light"/>
                <a:ea typeface="Times New Roman" panose="02020603050405020304" pitchFamily="18" charset="0"/>
                <a:cs typeface="Times New Roman"/>
              </a:rPr>
              <a:t>12–18 months</a:t>
            </a:r>
            <a:r>
              <a:rPr lang="en-US" kern="0" dirty="0">
                <a:effectLst/>
                <a:latin typeface="Frutiger LT Std 45 Light"/>
                <a:ea typeface="Times New Roman" panose="02020603050405020304" pitchFamily="18" charset="0"/>
                <a:cs typeface="Times New Roman"/>
              </a:rPr>
              <a:t> for a new fundraiser to reach full productivity</a:t>
            </a:r>
            <a:r>
              <a:rPr lang="en-US" kern="0" dirty="0">
                <a:latin typeface="Frutiger LT Std 45 Light"/>
                <a:ea typeface="Times New Roman" panose="02020603050405020304" pitchFamily="18" charset="0"/>
                <a:cs typeface="Times New Roman"/>
              </a:rPr>
              <a:t> – </a:t>
            </a:r>
            <a:r>
              <a:rPr lang="en-US" kern="0" dirty="0">
                <a:effectLst/>
                <a:latin typeface="Frutiger LT Std 45 Light"/>
                <a:ea typeface="Times New Roman" panose="02020603050405020304" pitchFamily="18" charset="0"/>
                <a:cs typeface="Times New Roman"/>
              </a:rPr>
              <a:t>ironically about the same time many fundraisers leave.</a:t>
            </a:r>
            <a:endParaRPr lang="en-US" dirty="0"/>
          </a:p>
          <a:p>
            <a:pPr marL="342900">
              <a:spcBef>
                <a:spcPts val="14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en-US" kern="0" dirty="0">
                <a:latin typeface="Frutiger LT Std 45 Light"/>
                <a:ea typeface="Aptos" panose="020B0004020202020204" pitchFamily="34" charset="0"/>
                <a:cs typeface="Times New Roman"/>
              </a:rPr>
              <a:t> </a:t>
            </a:r>
            <a:r>
              <a:rPr lang="en-US" kern="0" dirty="0">
                <a:effectLst/>
                <a:latin typeface="Frutiger LT Std 45 Light"/>
                <a:ea typeface="Aptos" panose="020B0004020202020204" pitchFamily="34" charset="0"/>
                <a:cs typeface="Times New Roman"/>
              </a:rPr>
              <a:t>Less money is raised</a:t>
            </a:r>
            <a:r>
              <a:rPr lang="en-US" kern="0" dirty="0">
                <a:latin typeface="Frutiger LT Std 45 Light"/>
                <a:ea typeface="Aptos" panose="020B0004020202020204" pitchFamily="34" charset="0"/>
                <a:cs typeface="Times New Roman"/>
              </a:rPr>
              <a:t>.</a:t>
            </a:r>
            <a:endParaRPr lang="en-US" kern="0" dirty="0">
              <a:effectLst/>
              <a:latin typeface="Frutiger LT Std 45 Light"/>
              <a:ea typeface="Aptos" panose="020B0004020202020204" pitchFamily="34" charset="0"/>
              <a:cs typeface="Times New Roman"/>
            </a:endParaRPr>
          </a:p>
          <a:p>
            <a:pPr marL="342900">
              <a:spcBef>
                <a:spcPts val="14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en-US" kern="0" dirty="0">
                <a:latin typeface="Frutiger LT Std 45 Light"/>
                <a:ea typeface="Aptos" panose="020B0004020202020204" pitchFamily="34" charset="0"/>
                <a:cs typeface="Times New Roman"/>
              </a:rPr>
              <a:t> Donors lose confidence in the organization.</a:t>
            </a:r>
          </a:p>
          <a:p>
            <a:pPr marL="342900">
              <a:spcBef>
                <a:spcPts val="14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en-US" kern="0" dirty="0">
                <a:latin typeface="Frutiger LT Std 45 Light"/>
                <a:ea typeface="Aptos" panose="020B0004020202020204" pitchFamily="34" charset="0"/>
                <a:cs typeface="Times New Roman"/>
              </a:rPr>
              <a:t> </a:t>
            </a:r>
            <a:r>
              <a:rPr lang="en-US" kern="0" dirty="0">
                <a:effectLst/>
                <a:latin typeface="Frutiger LT Std 45 Light"/>
                <a:ea typeface="Aptos" panose="020B0004020202020204" pitchFamily="34" charset="0"/>
                <a:cs typeface="Times New Roman"/>
              </a:rPr>
              <a:t>Everyone feels discouraged in all departments</a:t>
            </a:r>
            <a:r>
              <a:rPr lang="en-US" kern="0" dirty="0">
                <a:latin typeface="Frutiger LT Std 45 Light"/>
                <a:ea typeface="Aptos" panose="020B0004020202020204" pitchFamily="34" charset="0"/>
                <a:cs typeface="Times New Roman"/>
              </a:rPr>
              <a:t>.</a:t>
            </a:r>
            <a:endParaRPr lang="en-US" kern="100" dirty="0">
              <a:effectLst/>
              <a:latin typeface="Frutiger LT Std 45 Light"/>
              <a:ea typeface="Aptos" panose="020B0004020202020204" pitchFamily="34" charset="0"/>
              <a:cs typeface="Times New Roman"/>
            </a:endParaRPr>
          </a:p>
          <a:p>
            <a:pPr>
              <a:spcBef>
                <a:spcPts val="1400"/>
              </a:spcBef>
              <a:spcAft>
                <a:spcPts val="400"/>
              </a:spcAft>
            </a:pPr>
            <a:endParaRPr lang="en-US" dirty="0">
              <a:latin typeface="Frutiger LT Std 45 Light"/>
            </a:endParaRPr>
          </a:p>
        </p:txBody>
      </p:sp>
    </p:spTree>
    <p:extLst>
      <p:ext uri="{BB962C8B-B14F-4D97-AF65-F5344CB8AC3E}">
        <p14:creationId xmlns:p14="http://schemas.microsoft.com/office/powerpoint/2010/main" val="3154053386"/>
      </p:ext>
    </p:extLst>
  </p:cSld>
  <p:clrMapOvr>
    <a:masterClrMapping/>
  </p:clrMapOvr>
  <p:transition spd="med"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2DD154-F007-4D3A-A0D6-3201A705B0C1}"/>
              </a:ext>
            </a:extLst>
          </p:cNvPr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lIns="0" tIns="45720" rIns="91440" bIns="45720" anchor="t"/>
          <a:lstStyle/>
          <a:p>
            <a:r>
              <a:rPr lang="en-US" dirty="0">
                <a:latin typeface="Frutiger LT Std 45 Light"/>
                <a:ea typeface="ＭＳ Ｐゴシック"/>
              </a:rPr>
              <a:t>Why this matters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C6D81C-2889-445E-B680-D5586F02BF9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68347" y="1719613"/>
            <a:ext cx="5322853" cy="4593486"/>
          </a:xfrm>
          <a:prstGeom prst="rect">
            <a:avLst/>
          </a:prstGeom>
        </p:spPr>
        <p:txBody>
          <a:bodyPr lIns="0" tIns="45720" rIns="91440" bIns="91440" anchor="t">
            <a:normAutofit/>
          </a:bodyPr>
          <a:lstStyle/>
          <a:p>
            <a:pPr marL="457200" indent="-4572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dirty="0">
                <a:latin typeface="Frutiger LT Std 45 Light"/>
                <a:ea typeface="Verdana"/>
              </a:rPr>
              <a:t>Burnout isn’t a personal flaw –it’s an organizational challenge</a:t>
            </a:r>
          </a:p>
          <a:p>
            <a:pPr marL="457200" indent="-4572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dirty="0">
                <a:latin typeface="Frutiger LT Std 45 Light"/>
                <a:ea typeface="Verdana"/>
              </a:rPr>
              <a:t>Fundraisers face unique pressures that make them especially vulnerable</a:t>
            </a:r>
          </a:p>
          <a:p>
            <a:pPr marL="457200" indent="-4572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dirty="0">
                <a:latin typeface="Frutiger LT Std 45 Light"/>
                <a:ea typeface="Verdana"/>
              </a:rPr>
              <a:t>As leaders, you can make or break your team’s well-being and retention</a:t>
            </a:r>
          </a:p>
        </p:txBody>
      </p:sp>
      <p:pic>
        <p:nvPicPr>
          <p:cNvPr id="5" name="Picture 4" descr="A group of people sitting at a table&#10;&#10;Description automatically generated">
            <a:extLst>
              <a:ext uri="{FF2B5EF4-FFF2-40B4-BE49-F238E27FC236}">
                <a16:creationId xmlns:a16="http://schemas.microsoft.com/office/drawing/2014/main" id="{0ECA2326-658A-1F47-9375-292A354B4CF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174"/>
          <a:stretch/>
        </p:blipFill>
        <p:spPr>
          <a:xfrm flipH="1">
            <a:off x="6227090" y="1237050"/>
            <a:ext cx="5196555" cy="4692263"/>
          </a:xfrm>
          <a:prstGeom prst="round1Rect">
            <a:avLst>
              <a:gd name="adj" fmla="val 9664"/>
            </a:avLst>
          </a:prstGeom>
          <a:ln w="88900" cap="sq">
            <a:noFill/>
            <a:miter lim="800000"/>
          </a:ln>
          <a:effectLst/>
        </p:spPr>
      </p:pic>
    </p:spTree>
    <p:extLst>
      <p:ext uri="{BB962C8B-B14F-4D97-AF65-F5344CB8AC3E}">
        <p14:creationId xmlns:p14="http://schemas.microsoft.com/office/powerpoint/2010/main" val="2133798572"/>
      </p:ext>
    </p:extLst>
  </p:cSld>
  <p:clrMapOvr>
    <a:masterClrMapping/>
  </p:clrMapOvr>
  <p:transition spd="med">
    <p:fade/>
  </p:transition>
</p:sld>
</file>

<file path=ppt/theme/theme1.xml><?xml version="1.0" encoding="utf-8"?>
<a:theme xmlns:a="http://schemas.openxmlformats.org/drawingml/2006/main" name="Everence_ppt_16x9">
  <a:themeElements>
    <a:clrScheme name="Custom 1">
      <a:dk1>
        <a:srgbClr val="000000"/>
      </a:dk1>
      <a:lt1>
        <a:srgbClr val="FFFFFF"/>
      </a:lt1>
      <a:dk2>
        <a:srgbClr val="4B5457"/>
      </a:dk2>
      <a:lt2>
        <a:srgbClr val="EEECE1"/>
      </a:lt2>
      <a:accent1>
        <a:srgbClr val="F3AE00"/>
      </a:accent1>
      <a:accent2>
        <a:srgbClr val="CC4F00"/>
      </a:accent2>
      <a:accent3>
        <a:srgbClr val="B5BF00"/>
      </a:accent3>
      <a:accent4>
        <a:srgbClr val="719500"/>
      </a:accent4>
      <a:accent5>
        <a:srgbClr val="4DC5E2"/>
      </a:accent5>
      <a:accent6>
        <a:srgbClr val="0080BD"/>
      </a:accent6>
      <a:hlink>
        <a:srgbClr val="F1F9FF"/>
      </a:hlink>
      <a:folHlink>
        <a:srgbClr val="B5BF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2018 Everence temp" id="{FE88CC1B-1627-794C-8CCC-A11D59B25722}" vid="{B64126E3-B8F4-064F-A927-311914EF9EDB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05deaae1-2cfc-40aa-9eeb-331c1b924451" xsi:nil="true"/>
    <lcf76f155ced4ddcb4097134ff3c332f xmlns="bab6e117-48b4-483b-8b15-51f2d219e836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D203AC2C176D945BB57FD613CD76F44" ma:contentTypeVersion="15" ma:contentTypeDescription="Create a new document." ma:contentTypeScope="" ma:versionID="7c28ae12dec59efff1852c19fe9ee10f">
  <xsd:schema xmlns:xsd="http://www.w3.org/2001/XMLSchema" xmlns:xs="http://www.w3.org/2001/XMLSchema" xmlns:p="http://schemas.microsoft.com/office/2006/metadata/properties" xmlns:ns2="bab6e117-48b4-483b-8b15-51f2d219e836" xmlns:ns3="05deaae1-2cfc-40aa-9eeb-331c1b924451" targetNamespace="http://schemas.microsoft.com/office/2006/metadata/properties" ma:root="true" ma:fieldsID="8d1936e5c9136efe93ebfb2b9f073d65" ns2:_="" ns3:_="">
    <xsd:import namespace="bab6e117-48b4-483b-8b15-51f2d219e836"/>
    <xsd:import namespace="05deaae1-2cfc-40aa-9eeb-331c1b92445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ServiceOCR" minOccurs="0"/>
                <xsd:element ref="ns2:MediaLengthInSeconds" minOccurs="0"/>
                <xsd:element ref="ns3:SharedWithUsers" minOccurs="0"/>
                <xsd:element ref="ns3:SharedWithDetail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ab6e117-48b4-483b-8b15-51f2d219e83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Image Tags" ma:readOnly="false" ma:fieldId="{5cf76f15-5ced-4ddc-b409-7134ff3c332f}" ma:taxonomyMulti="true" ma:sspId="dcd924c1-5f23-4f50-835c-ee5cc989aae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3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7" nillable="true" ma:displayName="Location" ma:indexed="true" ma:internalName="MediaServiceLocation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5deaae1-2cfc-40aa-9eeb-331c1b924451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f30c1ac8-b466-42e7-84d6-04eae6690555}" ma:internalName="TaxCatchAll" ma:showField="CatchAllData" ma:web="05deaae1-2cfc-40aa-9eeb-331c1b92445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0C446366-05F1-4921-BD22-A44127C22805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570A0869-6BF1-40A1-A9CE-F96E0697E7CD}">
  <ds:schemaRefs>
    <ds:schemaRef ds:uri="http://schemas.microsoft.com/office/2006/metadata/properties"/>
    <ds:schemaRef ds:uri="http://schemas.microsoft.com/office/infopath/2007/PartnerControls"/>
    <ds:schemaRef ds:uri="05deaae1-2cfc-40aa-9eeb-331c1b924451"/>
    <ds:schemaRef ds:uri="bab6e117-48b4-483b-8b15-51f2d219e836"/>
  </ds:schemaRefs>
</ds:datastoreItem>
</file>

<file path=customXml/itemProps3.xml><?xml version="1.0" encoding="utf-8"?>
<ds:datastoreItem xmlns:ds="http://schemas.openxmlformats.org/officeDocument/2006/customXml" ds:itemID="{2DE349F9-D295-4C69-9D5E-88749BF8341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ab6e117-48b4-483b-8b15-51f2d219e836"/>
    <ds:schemaRef ds:uri="05deaae1-2cfc-40aa-9eeb-331c1b92445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54</TotalTime>
  <Words>917</Words>
  <Application>Microsoft Office PowerPoint</Application>
  <PresentationFormat>Widescreen</PresentationFormat>
  <Paragraphs>124</Paragraphs>
  <Slides>20</Slides>
  <Notes>8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Everence_ppt_16x9</vt:lpstr>
      <vt:lpstr>Fundraisers and burnout</vt:lpstr>
      <vt:lpstr>About your presenter </vt:lpstr>
      <vt:lpstr>About your presenter </vt:lpstr>
      <vt:lpstr>What is burnout?</vt:lpstr>
      <vt:lpstr>Average turnover rates</vt:lpstr>
      <vt:lpstr>Planned vs. unplanned turnover</vt:lpstr>
      <vt:lpstr>Why fundraisers burn out</vt:lpstr>
      <vt:lpstr>Impact on your organization</vt:lpstr>
      <vt:lpstr>Why this matters</vt:lpstr>
      <vt:lpstr>Three signs of a miserable job (From Pat Lencioni)</vt:lpstr>
      <vt:lpstr>SOLUTION #1:  Define the job differently</vt:lpstr>
      <vt:lpstr>SOLUTION #2: Give autonomy</vt:lpstr>
      <vt:lpstr>SOLUTION #3: Recognize and reward</vt:lpstr>
      <vt:lpstr>SOLUTION #4: Build a healthy culture</vt:lpstr>
      <vt:lpstr>SOLUTION #5: Restore meaning</vt:lpstr>
      <vt:lpstr>PowerPoint Presentation</vt:lpstr>
      <vt:lpstr>Key takeaways</vt:lpstr>
      <vt:lpstr>Suggested resources</vt:lpstr>
      <vt:lpstr>Q&amp;A / Discussion</vt:lpstr>
      <vt:lpstr>Thank you! 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Jeff Shafer</dc:creator>
  <cp:lastModifiedBy>Dave Warren</cp:lastModifiedBy>
  <cp:revision>180</cp:revision>
  <dcterms:created xsi:type="dcterms:W3CDTF">2019-07-17T15:06:56Z</dcterms:created>
  <dcterms:modified xsi:type="dcterms:W3CDTF">2025-09-19T13:05:51Z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0x010100DD203AC2C176D945BB57FD613CD76F44</vt:lpwstr>
  </property>
  <property fmtid="{D5CDD505-2E9C-101B-9397-08002B2CF9AE}" pid="3" name="MediaServiceImageTags">
    <vt:lpwstr/>
  </property>
</Properties>
</file>