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301" r:id="rId5"/>
    <p:sldId id="302" r:id="rId6"/>
    <p:sldId id="307" r:id="rId7"/>
    <p:sldId id="308" r:id="rId8"/>
    <p:sldId id="304" r:id="rId9"/>
    <p:sldId id="305" r:id="rId10"/>
  </p:sldIdLst>
  <p:sldSz cx="12192000" cy="6858000"/>
  <p:notesSz cx="6858000" cy="9144000"/>
  <p:defaultTextStyle>
    <a:defPPr>
      <a:defRPr lang="en-US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pos="7680" userDrawn="1">
          <p15:clr>
            <a:srgbClr val="A4A3A4"/>
          </p15:clr>
        </p15:guide>
        <p15:guide id="6" pos="5568" userDrawn="1">
          <p15:clr>
            <a:srgbClr val="A4A3A4"/>
          </p15:clr>
        </p15:guide>
        <p15:guide id="7" orient="horz" pos="32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82CE68-00A1-FC28-09A1-10B1017FBC00}" name="Rebecca E. Kasparek" initials="" userId="S::rebecca.kasparek@everence.com::b481598c-9118-4aa3-bc43-07f59595c3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>
        <p:guide orient="horz" pos="2160"/>
        <p:guide pos="3840"/>
        <p:guide/>
        <p:guide pos="7680"/>
        <p:guide pos="5568"/>
        <p:guide orient="horz" pos="32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dy Nyce" userId="8fcfab51-44ae-4dfe-aea5-db3afa37d237" providerId="ADAL" clId="{C3192BF3-8C1D-42A9-8DB7-066586BBBDE7}"/>
    <pc:docChg chg="modSld sldOrd">
      <pc:chgData name="Randy Nyce" userId="8fcfab51-44ae-4dfe-aea5-db3afa37d237" providerId="ADAL" clId="{C3192BF3-8C1D-42A9-8DB7-066586BBBDE7}" dt="2025-09-24T04:28:29.987" v="1"/>
      <pc:docMkLst>
        <pc:docMk/>
      </pc:docMkLst>
      <pc:sldChg chg="ord">
        <pc:chgData name="Randy Nyce" userId="8fcfab51-44ae-4dfe-aea5-db3afa37d237" providerId="ADAL" clId="{C3192BF3-8C1D-42A9-8DB7-066586BBBDE7}" dt="2025-09-24T04:28:29.987" v="1"/>
        <pc:sldMkLst>
          <pc:docMk/>
          <pc:sldMk cId="3368138178" sldId="308"/>
        </pc:sldMkLst>
      </pc:sldChg>
    </pc:docChg>
  </pc:docChgLst>
  <pc:docChgLst>
    <pc:chgData name="Caroline Greaser" userId="S::caroline.greaser@everence.com::4768c633-ff99-48e7-9544-3ccb1f793b52" providerId="AD" clId="Web-{75705F56-7275-05AC-5520-3385BA6F21BD}"/>
    <pc:docChg chg="modSld">
      <pc:chgData name="Caroline Greaser" userId="S::caroline.greaser@everence.com::4768c633-ff99-48e7-9544-3ccb1f793b52" providerId="AD" clId="Web-{75705F56-7275-05AC-5520-3385BA6F21BD}" dt="2025-09-16T18:46:22.560" v="13" actId="14100"/>
      <pc:docMkLst>
        <pc:docMk/>
      </pc:docMkLst>
      <pc:sldChg chg="modSp">
        <pc:chgData name="Caroline Greaser" userId="S::caroline.greaser@everence.com::4768c633-ff99-48e7-9544-3ccb1f793b52" providerId="AD" clId="Web-{75705F56-7275-05AC-5520-3385BA6F21BD}" dt="2025-09-16T18:45:25.263" v="1" actId="20577"/>
        <pc:sldMkLst>
          <pc:docMk/>
          <pc:sldMk cId="920101486" sldId="302"/>
        </pc:sldMkLst>
        <pc:spChg chg="mod">
          <ac:chgData name="Caroline Greaser" userId="S::caroline.greaser@everence.com::4768c633-ff99-48e7-9544-3ccb1f793b52" providerId="AD" clId="Web-{75705F56-7275-05AC-5520-3385BA6F21BD}" dt="2025-09-16T18:45:25.263" v="1" actId="20577"/>
          <ac:spMkLst>
            <pc:docMk/>
            <pc:sldMk cId="920101486" sldId="302"/>
            <ac:spMk id="2" creationId="{87D63818-4280-C656-CFA9-988AD51C967F}"/>
          </ac:spMkLst>
        </pc:spChg>
      </pc:sldChg>
      <pc:sldChg chg="modSp">
        <pc:chgData name="Caroline Greaser" userId="S::caroline.greaser@everence.com::4768c633-ff99-48e7-9544-3ccb1f793b52" providerId="AD" clId="Web-{75705F56-7275-05AC-5520-3385BA6F21BD}" dt="2025-09-16T18:45:34.560" v="3" actId="20577"/>
        <pc:sldMkLst>
          <pc:docMk/>
          <pc:sldMk cId="4189707828" sldId="307"/>
        </pc:sldMkLst>
        <pc:spChg chg="mod">
          <ac:chgData name="Caroline Greaser" userId="S::caroline.greaser@everence.com::4768c633-ff99-48e7-9544-3ccb1f793b52" providerId="AD" clId="Web-{75705F56-7275-05AC-5520-3385BA6F21BD}" dt="2025-09-16T18:45:34.560" v="3" actId="20577"/>
          <ac:spMkLst>
            <pc:docMk/>
            <pc:sldMk cId="4189707828" sldId="307"/>
            <ac:spMk id="2" creationId="{58D9D601-5581-FDD7-3068-12939A79FFB1}"/>
          </ac:spMkLst>
        </pc:spChg>
      </pc:sldChg>
      <pc:sldChg chg="modSp">
        <pc:chgData name="Caroline Greaser" userId="S::caroline.greaser@everence.com::4768c633-ff99-48e7-9544-3ccb1f793b52" providerId="AD" clId="Web-{75705F56-7275-05AC-5520-3385BA6F21BD}" dt="2025-09-16T18:46:22.560" v="13" actId="14100"/>
        <pc:sldMkLst>
          <pc:docMk/>
          <pc:sldMk cId="3368138178" sldId="308"/>
        </pc:sldMkLst>
        <pc:spChg chg="mod">
          <ac:chgData name="Caroline Greaser" userId="S::caroline.greaser@everence.com::4768c633-ff99-48e7-9544-3ccb1f793b52" providerId="AD" clId="Web-{75705F56-7275-05AC-5520-3385BA6F21BD}" dt="2025-09-16T18:46:22.560" v="13" actId="14100"/>
          <ac:spMkLst>
            <pc:docMk/>
            <pc:sldMk cId="3368138178" sldId="308"/>
            <ac:spMk id="2" creationId="{0D8D3DCB-566A-9530-8353-F6CC1B51AFC4}"/>
          </ac:spMkLst>
        </pc:spChg>
      </pc:sldChg>
    </pc:docChg>
  </pc:docChgLst>
  <pc:docChgLst>
    <pc:chgData name="Caroline Greaser" userId="S::caroline.greaser@everence.com::4768c633-ff99-48e7-9544-3ccb1f793b52" providerId="AD" clId="Web-{0DABAF60-A4BE-83BB-2561-BF291DDE15C5}"/>
    <pc:docChg chg="modSld">
      <pc:chgData name="Caroline Greaser" userId="S::caroline.greaser@everence.com::4768c633-ff99-48e7-9544-3ccb1f793b52" providerId="AD" clId="Web-{0DABAF60-A4BE-83BB-2561-BF291DDE15C5}" dt="2025-09-16T18:10:39.217" v="9" actId="14100"/>
      <pc:docMkLst>
        <pc:docMk/>
      </pc:docMkLst>
      <pc:sldChg chg="modSp">
        <pc:chgData name="Caroline Greaser" userId="S::caroline.greaser@everence.com::4768c633-ff99-48e7-9544-3ccb1f793b52" providerId="AD" clId="Web-{0DABAF60-A4BE-83BB-2561-BF291DDE15C5}" dt="2025-09-16T18:10:17.654" v="4" actId="20577"/>
        <pc:sldMkLst>
          <pc:docMk/>
          <pc:sldMk cId="920101486" sldId="302"/>
        </pc:sldMkLst>
        <pc:spChg chg="mod">
          <ac:chgData name="Caroline Greaser" userId="S::caroline.greaser@everence.com::4768c633-ff99-48e7-9544-3ccb1f793b52" providerId="AD" clId="Web-{0DABAF60-A4BE-83BB-2561-BF291DDE15C5}" dt="2025-09-16T18:10:17.654" v="4" actId="20577"/>
          <ac:spMkLst>
            <pc:docMk/>
            <pc:sldMk cId="920101486" sldId="302"/>
            <ac:spMk id="2" creationId="{87D63818-4280-C656-CFA9-988AD51C967F}"/>
          </ac:spMkLst>
        </pc:spChg>
        <pc:spChg chg="mod">
          <ac:chgData name="Caroline Greaser" userId="S::caroline.greaser@everence.com::4768c633-ff99-48e7-9544-3ccb1f793b52" providerId="AD" clId="Web-{0DABAF60-A4BE-83BB-2561-BF291DDE15C5}" dt="2025-09-16T18:10:03.201" v="2" actId="1076"/>
          <ac:spMkLst>
            <pc:docMk/>
            <pc:sldMk cId="920101486" sldId="302"/>
            <ac:spMk id="3" creationId="{5A225812-CF4E-CB82-7BA2-585A860AE91B}"/>
          </ac:spMkLst>
        </pc:spChg>
      </pc:sldChg>
      <pc:sldChg chg="modSp">
        <pc:chgData name="Caroline Greaser" userId="S::caroline.greaser@everence.com::4768c633-ff99-48e7-9544-3ccb1f793b52" providerId="AD" clId="Web-{0DABAF60-A4BE-83BB-2561-BF291DDE15C5}" dt="2025-09-16T18:10:39.217" v="9" actId="14100"/>
        <pc:sldMkLst>
          <pc:docMk/>
          <pc:sldMk cId="2822625132" sldId="304"/>
        </pc:sldMkLst>
        <pc:spChg chg="mod">
          <ac:chgData name="Caroline Greaser" userId="S::caroline.greaser@everence.com::4768c633-ff99-48e7-9544-3ccb1f793b52" providerId="AD" clId="Web-{0DABAF60-A4BE-83BB-2561-BF291DDE15C5}" dt="2025-09-16T18:10:39.217" v="9" actId="14100"/>
          <ac:spMkLst>
            <pc:docMk/>
            <pc:sldMk cId="2822625132" sldId="304"/>
            <ac:spMk id="3" creationId="{70897FF6-721D-1707-F29A-0F9F30826250}"/>
          </ac:spMkLst>
        </pc:spChg>
      </pc:sldChg>
      <pc:sldChg chg="modSp">
        <pc:chgData name="Caroline Greaser" userId="S::caroline.greaser@everence.com::4768c633-ff99-48e7-9544-3ccb1f793b52" providerId="AD" clId="Web-{0DABAF60-A4BE-83BB-2561-BF291DDE15C5}" dt="2025-09-16T18:10:23.858" v="5" actId="20577"/>
        <pc:sldMkLst>
          <pc:docMk/>
          <pc:sldMk cId="4189707828" sldId="307"/>
        </pc:sldMkLst>
        <pc:spChg chg="mod">
          <ac:chgData name="Caroline Greaser" userId="S::caroline.greaser@everence.com::4768c633-ff99-48e7-9544-3ccb1f793b52" providerId="AD" clId="Web-{0DABAF60-A4BE-83BB-2561-BF291DDE15C5}" dt="2025-09-16T18:10:23.858" v="5" actId="20577"/>
          <ac:spMkLst>
            <pc:docMk/>
            <pc:sldMk cId="4189707828" sldId="307"/>
            <ac:spMk id="3" creationId="{F3DAB079-890E-8C19-2710-1C9D121BF36F}"/>
          </ac:spMkLst>
        </pc:spChg>
      </pc:sldChg>
      <pc:sldChg chg="modSp">
        <pc:chgData name="Caroline Greaser" userId="S::caroline.greaser@everence.com::4768c633-ff99-48e7-9544-3ccb1f793b52" providerId="AD" clId="Web-{0DABAF60-A4BE-83BB-2561-BF291DDE15C5}" dt="2025-09-16T18:10:28.623" v="7" actId="20577"/>
        <pc:sldMkLst>
          <pc:docMk/>
          <pc:sldMk cId="3368138178" sldId="308"/>
        </pc:sldMkLst>
        <pc:spChg chg="mod">
          <ac:chgData name="Caroline Greaser" userId="S::caroline.greaser@everence.com::4768c633-ff99-48e7-9544-3ccb1f793b52" providerId="AD" clId="Web-{0DABAF60-A4BE-83BB-2561-BF291DDE15C5}" dt="2025-09-16T18:10:28.623" v="7" actId="20577"/>
          <ac:spMkLst>
            <pc:docMk/>
            <pc:sldMk cId="3368138178" sldId="308"/>
            <ac:spMk id="3" creationId="{121F4445-F1A1-85EA-B59B-3EAC159B2837}"/>
          </ac:spMkLst>
        </pc:spChg>
      </pc:sldChg>
    </pc:docChg>
  </pc:docChgLst>
  <pc:docChgLst>
    <pc:chgData name="Abby King" userId="S::abby.king@everence.com::a5eae45b-b8a7-44e6-a860-0674ceae9a73" providerId="AD" clId="Web-{6A42A205-D4AC-25F9-9EEA-DEACDD2C4AC6}"/>
    <pc:docChg chg="modSld">
      <pc:chgData name="Abby King" userId="S::abby.king@everence.com::a5eae45b-b8a7-44e6-a860-0674ceae9a73" providerId="AD" clId="Web-{6A42A205-D4AC-25F9-9EEA-DEACDD2C4AC6}" dt="2025-09-18T20:29:58.461" v="15" actId="20577"/>
      <pc:docMkLst>
        <pc:docMk/>
      </pc:docMkLst>
      <pc:sldChg chg="modSp">
        <pc:chgData name="Abby King" userId="S::abby.king@everence.com::a5eae45b-b8a7-44e6-a860-0674ceae9a73" providerId="AD" clId="Web-{6A42A205-D4AC-25F9-9EEA-DEACDD2C4AC6}" dt="2025-09-18T20:28:19.977" v="0" actId="20577"/>
        <pc:sldMkLst>
          <pc:docMk/>
          <pc:sldMk cId="920101486" sldId="302"/>
        </pc:sldMkLst>
        <pc:spChg chg="mod">
          <ac:chgData name="Abby King" userId="S::abby.king@everence.com::a5eae45b-b8a7-44e6-a860-0674ceae9a73" providerId="AD" clId="Web-{6A42A205-D4AC-25F9-9EEA-DEACDD2C4AC6}" dt="2025-09-18T20:28:19.977" v="0" actId="20577"/>
          <ac:spMkLst>
            <pc:docMk/>
            <pc:sldMk cId="920101486" sldId="302"/>
            <ac:spMk id="3" creationId="{5A225812-CF4E-CB82-7BA2-585A860AE91B}"/>
          </ac:spMkLst>
        </pc:spChg>
      </pc:sldChg>
      <pc:sldChg chg="modSp">
        <pc:chgData name="Abby King" userId="S::abby.king@everence.com::a5eae45b-b8a7-44e6-a860-0674ceae9a73" providerId="AD" clId="Web-{6A42A205-D4AC-25F9-9EEA-DEACDD2C4AC6}" dt="2025-09-18T20:29:58.461" v="15" actId="20577"/>
        <pc:sldMkLst>
          <pc:docMk/>
          <pc:sldMk cId="2822625132" sldId="304"/>
        </pc:sldMkLst>
        <pc:spChg chg="mod">
          <ac:chgData name="Abby King" userId="S::abby.king@everence.com::a5eae45b-b8a7-44e6-a860-0674ceae9a73" providerId="AD" clId="Web-{6A42A205-D4AC-25F9-9EEA-DEACDD2C4AC6}" dt="2025-09-18T20:29:58.461" v="15" actId="20577"/>
          <ac:spMkLst>
            <pc:docMk/>
            <pc:sldMk cId="2822625132" sldId="304"/>
            <ac:spMk id="3" creationId="{70897FF6-721D-1707-F29A-0F9F30826250}"/>
          </ac:spMkLst>
        </pc:spChg>
      </pc:sldChg>
      <pc:sldChg chg="modSp">
        <pc:chgData name="Abby King" userId="S::abby.king@everence.com::a5eae45b-b8a7-44e6-a860-0674ceae9a73" providerId="AD" clId="Web-{6A42A205-D4AC-25F9-9EEA-DEACDD2C4AC6}" dt="2025-09-18T20:28:47.696" v="7" actId="20577"/>
        <pc:sldMkLst>
          <pc:docMk/>
          <pc:sldMk cId="4189707828" sldId="307"/>
        </pc:sldMkLst>
        <pc:spChg chg="mod">
          <ac:chgData name="Abby King" userId="S::abby.king@everence.com::a5eae45b-b8a7-44e6-a860-0674ceae9a73" providerId="AD" clId="Web-{6A42A205-D4AC-25F9-9EEA-DEACDD2C4AC6}" dt="2025-09-18T20:28:47.696" v="7" actId="20577"/>
          <ac:spMkLst>
            <pc:docMk/>
            <pc:sldMk cId="4189707828" sldId="307"/>
            <ac:spMk id="3" creationId="{F3DAB079-890E-8C19-2710-1C9D121BF36F}"/>
          </ac:spMkLst>
        </pc:spChg>
      </pc:sldChg>
      <pc:sldChg chg="modSp">
        <pc:chgData name="Abby King" userId="S::abby.king@everence.com::a5eae45b-b8a7-44e6-a860-0674ceae9a73" providerId="AD" clId="Web-{6A42A205-D4AC-25F9-9EEA-DEACDD2C4AC6}" dt="2025-09-18T20:29:08.633" v="11" actId="20577"/>
        <pc:sldMkLst>
          <pc:docMk/>
          <pc:sldMk cId="3368138178" sldId="308"/>
        </pc:sldMkLst>
        <pc:spChg chg="mod">
          <ac:chgData name="Abby King" userId="S::abby.king@everence.com::a5eae45b-b8a7-44e6-a860-0674ceae9a73" providerId="AD" clId="Web-{6A42A205-D4AC-25F9-9EEA-DEACDD2C4AC6}" dt="2025-09-18T20:29:08.633" v="11" actId="20577"/>
          <ac:spMkLst>
            <pc:docMk/>
            <pc:sldMk cId="3368138178" sldId="308"/>
            <ac:spMk id="3" creationId="{121F4445-F1A1-85EA-B59B-3EAC159B283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C128A-F1F8-9646-81DB-6EB4E10992D4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8B029-FDCC-3F44-B765-4ABAA8086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1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CE7B7-8E96-CB41-8932-C8820A8016AC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ED932-9210-7E43-A2AB-013C1B6A2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3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221E35F-6C9F-F77D-566F-FFEB58B38F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71213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DE304BB-D822-C546-9CFD-BF8DA9A3DA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41012" y="4396036"/>
            <a:ext cx="9361019" cy="11875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/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Presenter name, title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Supplementary information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124FE4-E419-D03F-FF2C-437AC1EB68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9571" y="1995636"/>
            <a:ext cx="9452461" cy="102872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9A4BA7-E54A-3085-52D9-E51B12C195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9570" y="3024356"/>
            <a:ext cx="9452461" cy="72941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74509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imated vert logo on black-0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8205" y="1128448"/>
            <a:ext cx="5822595" cy="40030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ull imag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690BF97-9F90-9562-ECCC-FACC6C9DB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84122"/>
          </a:xfrm>
          <a:prstGeom prst="rect">
            <a:avLst/>
          </a:prstGeom>
        </p:spPr>
      </p:pic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0D2A5905-31AF-9B47-B084-1139E34B7389}"/>
              </a:ext>
            </a:extLst>
          </p:cNvPr>
          <p:cNvSpPr/>
          <p:nvPr userDrawn="1"/>
        </p:nvSpPr>
        <p:spPr>
          <a:xfrm rot="5400000">
            <a:off x="678799" y="645694"/>
            <a:ext cx="5556545" cy="5566612"/>
          </a:xfrm>
          <a:prstGeom prst="round1Rect">
            <a:avLst>
              <a:gd name="adj" fmla="val 9916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44E22943-F21B-354D-ABA7-86357B6182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7446" y="2500109"/>
            <a:ext cx="4951404" cy="312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DF00B9F-B500-1546-97AF-C42EFBB0F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446" y="1123660"/>
            <a:ext cx="4791490" cy="991448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EE1B71-8CA5-D14D-A777-9E5D000DADE2}"/>
              </a:ext>
            </a:extLst>
          </p:cNvPr>
          <p:cNvCxnSpPr>
            <a:cxnSpLocks/>
          </p:cNvCxnSpPr>
          <p:nvPr userDrawn="1"/>
        </p:nvCxnSpPr>
        <p:spPr>
          <a:xfrm>
            <a:off x="1067446" y="1069872"/>
            <a:ext cx="4791490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324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2-Green side bar-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7834547-3608-0A41-AA04-81FE31AE8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7" y="1681774"/>
            <a:ext cx="7583339" cy="3641876"/>
          </a:xfrm>
        </p:spPr>
        <p:txBody>
          <a:bodyPr/>
          <a:lstStyle>
            <a:lvl1pPr>
              <a:defRPr b="0" i="0">
                <a:solidFill>
                  <a:schemeClr val="tx2"/>
                </a:solidFill>
                <a:latin typeface="Frutiger LT Std 45 Light" panose="020B0402020204020204" pitchFamily="34" charset="77"/>
              </a:defRPr>
            </a:lvl1pPr>
            <a:lvl2pPr>
              <a:defRPr b="0" i="0">
                <a:solidFill>
                  <a:schemeClr val="tx2"/>
                </a:solidFill>
                <a:latin typeface="Frutiger LT Std 45 Light" panose="020B0402020204020204" pitchFamily="34" charset="77"/>
              </a:defRPr>
            </a:lvl2pPr>
            <a:lvl3pPr>
              <a:defRPr b="0" i="0" baseline="0">
                <a:solidFill>
                  <a:schemeClr val="tx2"/>
                </a:solidFill>
                <a:latin typeface="Frutiger LT Std 45 Light" panose="020B0402020204020204" pitchFamily="34" charset="77"/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EF69DA1-48DD-FF4A-937E-325977358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8" y="536181"/>
            <a:ext cx="7583339" cy="1073876"/>
          </a:xfrm>
          <a:prstGeom prst="rect">
            <a:avLst/>
          </a:prstGeom>
        </p:spPr>
        <p:txBody>
          <a:bodyPr/>
          <a:lstStyle>
            <a:lvl1pPr>
              <a:defRPr sz="40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4560D8-8BC2-F648-A56A-30E1A3E943DA}"/>
              </a:ext>
            </a:extLst>
          </p:cNvPr>
          <p:cNvCxnSpPr>
            <a:cxnSpLocks/>
          </p:cNvCxnSpPr>
          <p:nvPr userDrawn="1"/>
        </p:nvCxnSpPr>
        <p:spPr>
          <a:xfrm>
            <a:off x="482137" y="464463"/>
            <a:ext cx="7583339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E8375B3-F2D0-D10D-3DF7-061A649C2E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0980" t="7126" r="9228"/>
          <a:stretch>
            <a:fillRect/>
          </a:stretch>
        </p:blipFill>
        <p:spPr>
          <a:xfrm flipH="1">
            <a:off x="8559800" y="464462"/>
            <a:ext cx="3632200" cy="6393537"/>
          </a:xfrm>
          <a:prstGeom prst="round1Rect">
            <a:avLst>
              <a:gd name="adj" fmla="val 14459"/>
            </a:avLst>
          </a:prstGeom>
        </p:spPr>
      </p:pic>
    </p:spTree>
    <p:extLst>
      <p:ext uri="{BB962C8B-B14F-4D97-AF65-F5344CB8AC3E}">
        <p14:creationId xmlns:p14="http://schemas.microsoft.com/office/powerpoint/2010/main" val="2135329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36" userDrawn="1">
          <p15:clr>
            <a:srgbClr val="FBAE40"/>
          </p15:clr>
        </p15:guide>
        <p15:guide id="2" pos="115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F0D4C66-03F2-58CD-C170-7D4847180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2816" y="0"/>
            <a:ext cx="4999182" cy="4260273"/>
          </a:xfrm>
          <a:prstGeom prst="rect">
            <a:avLst/>
          </a:prstGeom>
        </p:spPr>
      </p:pic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34C2E9C0-BF20-BF43-BCA3-678F5B6972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5445" y="1887274"/>
            <a:ext cx="6240493" cy="43867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7D3FEA-5875-0B40-B56B-04C7391DC07A}"/>
              </a:ext>
            </a:extLst>
          </p:cNvPr>
          <p:cNvCxnSpPr>
            <a:cxnSpLocks/>
          </p:cNvCxnSpPr>
          <p:nvPr userDrawn="1"/>
        </p:nvCxnSpPr>
        <p:spPr>
          <a:xfrm>
            <a:off x="535443" y="555091"/>
            <a:ext cx="6240493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E865AD54-3BB6-1540-B8EA-95BA9CEAE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43" y="607254"/>
            <a:ext cx="6323223" cy="1263969"/>
          </a:xfrm>
          <a:prstGeom prst="rect">
            <a:avLst/>
          </a:prstGeom>
        </p:spPr>
        <p:txBody>
          <a:bodyPr/>
          <a:lstStyle>
            <a:lvl1pPr>
              <a:defRPr sz="40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AF8E11-1C17-8047-BCDB-F877CB76CBD7}"/>
              </a:ext>
            </a:extLst>
          </p:cNvPr>
          <p:cNvSpPr/>
          <p:nvPr userDrawn="1"/>
        </p:nvSpPr>
        <p:spPr>
          <a:xfrm>
            <a:off x="7514996" y="1055615"/>
            <a:ext cx="445376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u="none" strike="noStrike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 mission. </a:t>
            </a: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u="none" strike="noStrike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 fundraising.</a:t>
            </a:r>
          </a:p>
          <a:p>
            <a:pPr algn="ctr">
              <a:lnSpc>
                <a:spcPct val="100000"/>
              </a:lnSpc>
            </a:pPr>
            <a:r>
              <a:rPr lang="en-US" sz="2800" b="0" i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imag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2341E3-4E3B-C29A-5D2B-5BBAB5E9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8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073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ll imag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4A1044-EBD3-E945-5F71-4A4F09871F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84122"/>
          </a:xfrm>
          <a:prstGeom prst="rect">
            <a:avLst/>
          </a:prstGeom>
        </p:spPr>
      </p:pic>
      <p:sp>
        <p:nvSpPr>
          <p:cNvPr id="16" name="Round Single Corner Rectangle 15">
            <a:extLst>
              <a:ext uri="{FF2B5EF4-FFF2-40B4-BE49-F238E27FC236}">
                <a16:creationId xmlns:a16="http://schemas.microsoft.com/office/drawing/2014/main" id="{AADC5BA5-2394-7D49-996B-080033E75C3B}"/>
              </a:ext>
            </a:extLst>
          </p:cNvPr>
          <p:cNvSpPr/>
          <p:nvPr userDrawn="1"/>
        </p:nvSpPr>
        <p:spPr>
          <a:xfrm rot="10800000" flipH="1">
            <a:off x="609600" y="577516"/>
            <a:ext cx="10956758" cy="5759116"/>
          </a:xfrm>
          <a:prstGeom prst="round1Rect">
            <a:avLst>
              <a:gd name="adj" fmla="val 760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6D7199A-0A98-C942-A87F-1211EE6D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240" y="1159640"/>
            <a:ext cx="10111885" cy="815991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37A936E-F99D-2645-84FB-4BBE9A7E75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509" y="2188974"/>
            <a:ext cx="10112670" cy="3616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0A8072D-D488-8447-8967-252E404D266F}"/>
              </a:ext>
            </a:extLst>
          </p:cNvPr>
          <p:cNvCxnSpPr>
            <a:cxnSpLocks/>
          </p:cNvCxnSpPr>
          <p:nvPr userDrawn="1"/>
        </p:nvCxnSpPr>
        <p:spPr>
          <a:xfrm>
            <a:off x="1004510" y="1084383"/>
            <a:ext cx="10112670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58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A0287F5C-CAE2-7197-6367-931E88F30802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8288000" h="10274531">
                <a:moveTo>
                  <a:pt x="0" y="0"/>
                </a:moveTo>
                <a:lnTo>
                  <a:pt x="18288000" y="0"/>
                </a:lnTo>
                <a:lnTo>
                  <a:pt x="18288000" y="10274531"/>
                </a:lnTo>
                <a:lnTo>
                  <a:pt x="0" y="1027453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6">
                  <a:lumMod val="75000"/>
                </a:schemeClr>
              </a:gs>
              <a:gs pos="0">
                <a:schemeClr val="accent6">
                  <a:lumMod val="50000"/>
                </a:schemeClr>
              </a:gs>
            </a:gsLst>
            <a:lin ang="2700000" scaled="1"/>
            <a:tileRect/>
          </a:gradFill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5" y="888202"/>
            <a:ext cx="10655300" cy="979487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355" y="2191995"/>
            <a:ext cx="10655300" cy="3990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31906AB-3242-F458-558C-44430A7D912D}"/>
              </a:ext>
            </a:extLst>
          </p:cNvPr>
          <p:cNvCxnSpPr>
            <a:cxnSpLocks/>
          </p:cNvCxnSpPr>
          <p:nvPr userDrawn="1"/>
        </p:nvCxnSpPr>
        <p:spPr>
          <a:xfrm>
            <a:off x="738358" y="728988"/>
            <a:ext cx="10685297" cy="0"/>
          </a:xfrm>
          <a:prstGeom prst="line">
            <a:avLst/>
          </a:prstGeom>
          <a:ln w="635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60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A5FD2F90-1108-8933-D22B-7F228A92F77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8288000" h="10274531">
                <a:moveTo>
                  <a:pt x="0" y="0"/>
                </a:moveTo>
                <a:lnTo>
                  <a:pt x="18288000" y="0"/>
                </a:lnTo>
                <a:lnTo>
                  <a:pt x="18288000" y="10274531"/>
                </a:lnTo>
                <a:lnTo>
                  <a:pt x="0" y="1027453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6">
                  <a:lumMod val="75000"/>
                </a:schemeClr>
              </a:gs>
              <a:gs pos="0">
                <a:schemeClr val="accent6">
                  <a:lumMod val="50000"/>
                </a:schemeClr>
              </a:gs>
            </a:gsLst>
            <a:lin ang="2700000" scaled="1"/>
            <a:tileRect/>
          </a:gradFill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B1D6163-1CC0-2B4C-B3D8-A365864BB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9355" y="-1"/>
            <a:ext cx="1142645" cy="11599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horizontal logo on black-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9930" y="2315028"/>
            <a:ext cx="7462981" cy="21322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Placeholder 1"/>
          <p:cNvSpPr>
            <a:spLocks noGrp="1"/>
          </p:cNvSpPr>
          <p:nvPr>
            <p:ph type="title"/>
          </p:nvPr>
        </p:nvSpPr>
        <p:spPr bwMode="auto">
          <a:xfrm>
            <a:off x="768355" y="547237"/>
            <a:ext cx="10655300" cy="97948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8355" y="1851030"/>
            <a:ext cx="10655300" cy="39909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11049000" y="7103391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latin typeface="Verdana"/>
                <a:cs typeface="Verdana"/>
              </a:rPr>
              <a:t>0000000</a:t>
            </a:r>
          </a:p>
        </p:txBody>
      </p:sp>
    </p:spTree>
    <p:extLst>
      <p:ext uri="{BB962C8B-B14F-4D97-AF65-F5344CB8AC3E}">
        <p14:creationId xmlns:p14="http://schemas.microsoft.com/office/powerpoint/2010/main" val="3198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5" r:id="rId2"/>
    <p:sldLayoutId id="2147483761" r:id="rId3"/>
    <p:sldLayoutId id="2147483705" r:id="rId4"/>
    <p:sldLayoutId id="2147483767" r:id="rId5"/>
    <p:sldLayoutId id="2147483763" r:id="rId6"/>
    <p:sldLayoutId id="2147483770" r:id="rId7"/>
    <p:sldLayoutId id="2147483678" r:id="rId8"/>
    <p:sldLayoutId id="2147483751" r:id="rId9"/>
    <p:sldLayoutId id="2147483755" r:id="rId10"/>
  </p:sldLayoutIdLst>
  <p:txStyles>
    <p:titleStyle>
      <a:lvl1pPr algn="l" defTabSz="609555" rtl="0" eaLnBrk="1" fontAlgn="base" hangingPunct="1">
        <a:spcBef>
          <a:spcPct val="0"/>
        </a:spcBef>
        <a:spcAft>
          <a:spcPct val="0"/>
        </a:spcAft>
        <a:defRPr sz="4800" b="1" i="0" kern="1200">
          <a:solidFill>
            <a:schemeClr val="tx2"/>
          </a:solidFill>
          <a:latin typeface="Frutiger LT Std 45 Light" panose="020B0402020204020204" pitchFamily="34" charset="77"/>
          <a:ea typeface="ＭＳ Ｐゴシック" charset="0"/>
          <a:cs typeface="Verdana"/>
        </a:defRPr>
      </a:lvl1pPr>
      <a:lvl2pPr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2pPr>
      <a:lvl3pPr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3pPr>
      <a:lvl4pPr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4pPr>
      <a:lvl5pPr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5pPr>
      <a:lvl6pPr marL="609555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6pPr>
      <a:lvl7pPr marL="1219110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7pPr>
      <a:lvl8pPr marL="1828664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8pPr>
      <a:lvl9pPr marL="2438218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9pPr>
    </p:titleStyle>
    <p:bodyStyle>
      <a:lvl1pPr marL="457167" indent="-457167" algn="l" defTabSz="609555" rtl="0" eaLnBrk="1" fontAlgn="base" hangingPunct="1">
        <a:spcBef>
          <a:spcPct val="20000"/>
        </a:spcBef>
        <a:spcAft>
          <a:spcPct val="0"/>
        </a:spcAft>
        <a:defRPr sz="3200" b="0" i="0" kern="1200">
          <a:solidFill>
            <a:schemeClr val="tx2"/>
          </a:solidFill>
          <a:latin typeface="Frutiger LT Std 45 Light" panose="020B0402020204020204" pitchFamily="34" charset="77"/>
          <a:ea typeface="ＭＳ Ｐゴシック" charset="0"/>
          <a:cs typeface="Verdana"/>
        </a:defRPr>
      </a:lvl1pPr>
      <a:lvl2pPr marL="311127" indent="-311127" algn="l" defTabSz="60955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67" b="0" i="0" kern="1200">
          <a:solidFill>
            <a:schemeClr val="tx2"/>
          </a:solidFill>
          <a:latin typeface="Frutiger LT Std 45 Light" panose="020B0402020204020204" pitchFamily="34" charset="77"/>
          <a:ea typeface="ＭＳ Ｐゴシック" charset="0"/>
          <a:cs typeface="Verdana"/>
        </a:defRPr>
      </a:lvl2pPr>
      <a:lvl3pPr marL="607439" indent="-296311" algn="l" defTabSz="609555" rtl="0" eaLnBrk="1" fontAlgn="base" hangingPunct="1">
        <a:spcBef>
          <a:spcPct val="20000"/>
        </a:spcBef>
        <a:spcAft>
          <a:spcPct val="0"/>
        </a:spcAft>
        <a:buSzPct val="100000"/>
        <a:buFont typeface="Lucida Grande" charset="0"/>
        <a:buChar char="−"/>
        <a:defRPr b="0" i="0" kern="1200">
          <a:solidFill>
            <a:schemeClr val="tx2"/>
          </a:solidFill>
          <a:latin typeface="Frutiger LT Std 45 Light" panose="020B0402020204020204" pitchFamily="34" charset="77"/>
          <a:ea typeface="ＭＳ Ｐゴシック" charset="0"/>
          <a:cs typeface="Verdana"/>
        </a:defRPr>
      </a:lvl3pPr>
      <a:lvl4pPr marL="2133440" indent="-304776" algn="l" defTabSz="60955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667" kern="1200">
          <a:solidFill>
            <a:schemeClr val="tx2"/>
          </a:solidFill>
          <a:latin typeface="Arial"/>
          <a:ea typeface="ＭＳ Ｐゴシック" charset="0"/>
          <a:cs typeface="Arial"/>
        </a:defRPr>
      </a:lvl4pPr>
      <a:lvl5pPr marL="2742994" indent="-304776" algn="l" defTabSz="60955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667" kern="1200">
          <a:solidFill>
            <a:schemeClr val="tx2"/>
          </a:solidFill>
          <a:latin typeface="Arial"/>
          <a:ea typeface="Arial" charset="0"/>
          <a:cs typeface="Arial"/>
        </a:defRPr>
      </a:lvl5pPr>
      <a:lvl6pPr marL="3352548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7197" userDrawn="1">
          <p15:clr>
            <a:srgbClr val="F26B43"/>
          </p15:clr>
        </p15:guide>
        <p15:guide id="3" pos="483" userDrawn="1">
          <p15:clr>
            <a:srgbClr val="F26B43"/>
          </p15:clr>
        </p15:guide>
        <p15:guide id="4" orient="horz" pos="1232" userDrawn="1">
          <p15:clr>
            <a:srgbClr val="F26B43"/>
          </p15:clr>
        </p15:guide>
        <p15:guide id="5" orient="horz" pos="1000" userDrawn="1">
          <p15:clr>
            <a:srgbClr val="F26B43"/>
          </p15:clr>
        </p15:guide>
        <p15:guide id="6" orient="horz" pos="22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EBA68-7FD8-5792-31AF-8DE338208C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What I wish I knew when I started fundraising – lessons for new fundraisers</a:t>
            </a:r>
            <a:br>
              <a:rPr lang="en-US"/>
            </a:br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007F78B8-21B7-D44F-A153-F135AD16C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41012" y="4396036"/>
            <a:ext cx="9361019" cy="136166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/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Randy Nyce 	</a:t>
            </a:r>
            <a:r>
              <a:rPr lang="en-US" i="0">
                <a:solidFill>
                  <a:schemeClr val="bg1"/>
                </a:solidFill>
                <a:latin typeface="Verdana" panose="020B0604030504040204" pitchFamily="34" charset="0"/>
              </a:rPr>
              <a:t>Everence</a:t>
            </a:r>
          </a:p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Betty Handy 	</a:t>
            </a:r>
            <a:r>
              <a:rPr lang="en-US" i="0">
                <a:solidFill>
                  <a:schemeClr val="bg1"/>
                </a:solidFill>
                <a:latin typeface="Verdana" panose="020B0604030504040204" pitchFamily="34" charset="0"/>
              </a:rPr>
              <a:t>Friends of the Children</a:t>
            </a:r>
          </a:p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Dave Trout	</a:t>
            </a:r>
            <a:r>
              <a:rPr lang="en-US" i="0">
                <a:solidFill>
                  <a:schemeClr val="bg1"/>
                </a:solidFill>
                <a:latin typeface="Verdana" panose="020B0604030504040204" pitchFamily="34" charset="0"/>
              </a:rPr>
              <a:t>Spruce Lake Retreat</a:t>
            </a:r>
          </a:p>
        </p:txBody>
      </p:sp>
    </p:spTree>
    <p:extLst>
      <p:ext uri="{BB962C8B-B14F-4D97-AF65-F5344CB8AC3E}">
        <p14:creationId xmlns:p14="http://schemas.microsoft.com/office/powerpoint/2010/main" val="1016640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D63818-4280-C656-CFA9-988AD51C96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3278" y="2147191"/>
            <a:ext cx="4951404" cy="3208579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i="1" kern="100" dirty="0">
                <a:latin typeface="Frutiger LT Std 45 Light"/>
                <a:ea typeface="Aptos" panose="020B0004020202020204" pitchFamily="34" charset="0"/>
                <a:cs typeface="Times New Roman"/>
              </a:rPr>
              <a:t>How do you build and sustain meaningful connections?</a:t>
            </a:r>
            <a:endParaRPr lang="en-US">
              <a:latin typeface="Frutiger LT Std 45 Light"/>
              <a:cs typeface="Times New Roman"/>
            </a:endParaRPr>
          </a:p>
          <a:p>
            <a:pPr marL="310515" lvl="1" indent="-310515"/>
            <a:r>
              <a:rPr lang="en-US" sz="2000" dirty="0">
                <a:latin typeface="Frutiger LT Std 45 Light"/>
                <a:ea typeface="Verdana"/>
              </a:rPr>
              <a:t>“What’s one thing you wish you had done earlier to deepen relationships?”</a:t>
            </a:r>
          </a:p>
          <a:p>
            <a:pPr marL="310515" lvl="1" indent="-310515"/>
            <a:r>
              <a:rPr lang="en-US" sz="2000" dirty="0">
                <a:latin typeface="Frutiger LT Std 45 Light"/>
                <a:ea typeface="Verdana"/>
              </a:rPr>
              <a:t>“How do you balance authenticity with organizational goals?”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US" kern="100" dirty="0">
              <a:latin typeface="Frutiger LT Std 45 Ligh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Frutiger LT Std 45 Ligh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225812-CF4E-CB82-7BA2-585A860AE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446" y="1189350"/>
            <a:ext cx="4791490" cy="991448"/>
          </a:xfrm>
        </p:spPr>
        <p:txBody>
          <a:bodyPr/>
          <a:lstStyle/>
          <a:p>
            <a:r>
              <a:rPr lang="en-US" b="0" kern="100" dirty="0">
                <a:latin typeface="Frutiger LT Std 45 Light"/>
                <a:ea typeface="Aptos" panose="020B0004020202020204" pitchFamily="34" charset="0"/>
                <a:cs typeface="Times New Roman"/>
              </a:rPr>
              <a:t>Donor relationships </a:t>
            </a:r>
            <a:endParaRPr lang="en-US" b="0" dirty="0">
              <a:latin typeface="Frutiger LT Std 45 Light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010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224EB-62CD-BF4B-1118-4FFA4422A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D9D601-5581-FDD7-3068-12939A79F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3278" y="2147192"/>
            <a:ext cx="4951404" cy="312193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i="1" dirty="0">
                <a:latin typeface="Frutiger LT Std 45 Light"/>
                <a:ea typeface="Verdana"/>
              </a:rPr>
              <a:t>When everything is good, how do you choose what’s best?</a:t>
            </a:r>
            <a:endParaRPr lang="en-US">
              <a:latin typeface="Frutiger LT Std 45 Light"/>
              <a:ea typeface="Verdana"/>
            </a:endParaRPr>
          </a:p>
          <a:p>
            <a:pPr marL="310515" lvl="1" indent="-310515"/>
            <a:r>
              <a:rPr lang="en-US" sz="2000" dirty="0">
                <a:latin typeface="Frutiger LT Std 45 Light"/>
                <a:ea typeface="Verdana"/>
              </a:rPr>
              <a:t>“What tool or habit has helped you say ‘no’ when needed?”</a:t>
            </a:r>
          </a:p>
          <a:p>
            <a:pPr marL="310515" lvl="1" indent="-310515"/>
            <a:r>
              <a:rPr lang="en-US" sz="2000" dirty="0">
                <a:latin typeface="Frutiger LT Std 45 Light"/>
                <a:ea typeface="Verdana"/>
              </a:rPr>
              <a:t>“How did you learn to focus without feeling guilty?”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US" dirty="0">
              <a:latin typeface="Frutiger LT Std 45 Ligh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DAB079-890E-8C19-2710-1C9D121BF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Frutiger LT Std 45 Light"/>
                <a:ea typeface="ＭＳ Ｐゴシック"/>
              </a:rPr>
              <a:t>Priorities and </a:t>
            </a:r>
            <a:r>
              <a:rPr lang="en-US" b="0" dirty="0">
                <a:latin typeface="Frutiger LT Std 45 Light"/>
                <a:ea typeface="ＭＳ Ｐゴシック"/>
                <a:cs typeface="Times New Roman"/>
              </a:rPr>
              <a:t>focus</a:t>
            </a:r>
            <a:br>
              <a:rPr lang="en-US" b="0" dirty="0"/>
            </a:b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418970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F936C-4623-0DEB-F521-ED4D21DD9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8D3DCB-566A-9530-8353-F6CC1B51AF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8967" y="2441748"/>
            <a:ext cx="3939784" cy="2827381"/>
          </a:xfrm>
        </p:spPr>
        <p:txBody>
          <a:bodyPr/>
          <a:lstStyle/>
          <a:p>
            <a:r>
              <a:rPr lang="en-US" i="1" dirty="0">
                <a:latin typeface="Frutiger LT Std 45 Light"/>
                <a:ea typeface="Verdana"/>
              </a:rPr>
              <a:t>How do you lead while wearing many hats?</a:t>
            </a:r>
          </a:p>
          <a:p>
            <a:endParaRPr lang="en-US" dirty="0">
              <a:latin typeface="Frutiger LT Std 45 Light"/>
            </a:endParaRPr>
          </a:p>
          <a:p>
            <a:pPr marL="310515" lvl="1" indent="-310515"/>
            <a:r>
              <a:rPr lang="en-US" sz="2000" dirty="0">
                <a:latin typeface="Frutiger LT Std 45 Light"/>
                <a:ea typeface="Verdana"/>
              </a:rPr>
              <a:t>“What does healthy leadership look like for a fundraiser?”</a:t>
            </a:r>
          </a:p>
          <a:p>
            <a:pPr marL="310515" lvl="1" indent="-310515"/>
            <a:r>
              <a:rPr lang="en-US" sz="2000" dirty="0">
                <a:latin typeface="Frutiger LT Std 45 Light"/>
                <a:ea typeface="Verdana"/>
              </a:rPr>
              <a:t>“How do you avoid burnout when expectations pull you in different directions?”</a:t>
            </a:r>
          </a:p>
          <a:p>
            <a:endParaRPr lang="en-US" dirty="0">
              <a:latin typeface="Frutiger LT Std 45 Light"/>
            </a:endParaRPr>
          </a:p>
          <a:p>
            <a:endParaRPr lang="en-US" dirty="0">
              <a:latin typeface="Frutiger LT Std 45 Ligh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1F4445-F1A1-85EA-B59B-3EAC159B2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Frutiger LT Std 45 Light"/>
                <a:ea typeface="Aptos" panose="020B0004020202020204" pitchFamily="34" charset="0"/>
                <a:cs typeface="Times New Roman"/>
              </a:rPr>
              <a:t>Leadership and </a:t>
            </a:r>
            <a:br>
              <a:rPr lang="en-US" b="0" dirty="0">
                <a:latin typeface="Frutiger LT Std 45 Ligh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b="0" dirty="0">
                <a:latin typeface="Frutiger LT Std 45 Light"/>
                <a:ea typeface="Aptos" panose="020B0004020202020204" pitchFamily="34" charset="0"/>
                <a:cs typeface="Times New Roman"/>
              </a:rPr>
              <a:t>multiple roles </a:t>
            </a:r>
            <a:endParaRPr lang="en-US" b="0" dirty="0">
              <a:latin typeface="Frutiger LT Std 45 Light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813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897FF6-721D-1707-F29A-0F9F30826250}"/>
              </a:ext>
            </a:extLst>
          </p:cNvPr>
          <p:cNvSpPr txBox="1"/>
          <p:nvPr/>
        </p:nvSpPr>
        <p:spPr>
          <a:xfrm>
            <a:off x="2158302" y="1905506"/>
            <a:ext cx="9018396" cy="30469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Frutiger LT Std 45 Light"/>
              </a:rPr>
              <a:t>What </a:t>
            </a:r>
            <a:r>
              <a:rPr lang="en-US" sz="9600" b="1" i="1" dirty="0">
                <a:solidFill>
                  <a:schemeClr val="bg1"/>
                </a:solidFill>
                <a:latin typeface="Frutiger LT Std 45 Light"/>
              </a:rPr>
              <a:t>We</a:t>
            </a:r>
            <a:r>
              <a:rPr lang="en-US" sz="9600" dirty="0">
                <a:solidFill>
                  <a:schemeClr val="bg1"/>
                </a:solidFill>
                <a:latin typeface="Frutiger LT Std 45 Light"/>
              </a:rPr>
              <a:t> Wish </a:t>
            </a:r>
            <a:r>
              <a:rPr lang="en-US" sz="9600" b="1" i="1" dirty="0">
                <a:solidFill>
                  <a:schemeClr val="bg1"/>
                </a:solidFill>
                <a:latin typeface="Frutiger LT Std 45 Light"/>
              </a:rPr>
              <a:t>We</a:t>
            </a:r>
            <a:r>
              <a:rPr lang="en-US" sz="9600" dirty="0">
                <a:solidFill>
                  <a:schemeClr val="bg1"/>
                </a:solidFill>
                <a:latin typeface="Frutiger LT Std 45 Light"/>
              </a:rPr>
              <a:t> Knew</a:t>
            </a:r>
          </a:p>
        </p:txBody>
      </p:sp>
    </p:spTree>
    <p:extLst>
      <p:ext uri="{BB962C8B-B14F-4D97-AF65-F5344CB8AC3E}">
        <p14:creationId xmlns:p14="http://schemas.microsoft.com/office/powerpoint/2010/main" val="2822625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4D762C-D0E0-B359-A2F8-A93CFFB1D8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5443" y="1699705"/>
            <a:ext cx="6240493" cy="4386706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237943-E8B6-BD83-4FBF-54BD869A7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43" y="607254"/>
            <a:ext cx="6323223" cy="77606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69783"/>
      </p:ext>
    </p:extLst>
  </p:cSld>
  <p:clrMapOvr>
    <a:masterClrMapping/>
  </p:clrMapOvr>
</p:sld>
</file>

<file path=ppt/theme/theme1.xml><?xml version="1.0" encoding="utf-8"?>
<a:theme xmlns:a="http://schemas.openxmlformats.org/drawingml/2006/main" name="Everence_ppt_16x9">
  <a:themeElements>
    <a:clrScheme name="Everence">
      <a:dk1>
        <a:srgbClr val="000000"/>
      </a:dk1>
      <a:lt1>
        <a:srgbClr val="FFFFFF"/>
      </a:lt1>
      <a:dk2>
        <a:srgbClr val="4B5457"/>
      </a:dk2>
      <a:lt2>
        <a:srgbClr val="EEECE1"/>
      </a:lt2>
      <a:accent1>
        <a:srgbClr val="F3AE00"/>
      </a:accent1>
      <a:accent2>
        <a:srgbClr val="CC4F00"/>
      </a:accent2>
      <a:accent3>
        <a:srgbClr val="B5BF00"/>
      </a:accent3>
      <a:accent4>
        <a:srgbClr val="719500"/>
      </a:accent4>
      <a:accent5>
        <a:srgbClr val="4DC5E2"/>
      </a:accent5>
      <a:accent6>
        <a:srgbClr val="0080BD"/>
      </a:accent6>
      <a:hlink>
        <a:srgbClr val="F1F9FF"/>
      </a:hlink>
      <a:folHlink>
        <a:srgbClr val="B5BF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8 Everence temp" id="{FE88CC1B-1627-794C-8CCC-A11D59B25722}" vid="{B64126E3-B8F4-064F-A927-311914EF9E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deaae1-2cfc-40aa-9eeb-331c1b924451" xsi:nil="true"/>
    <lcf76f155ced4ddcb4097134ff3c332f xmlns="bab6e117-48b4-483b-8b15-51f2d219e83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203AC2C176D945BB57FD613CD76F44" ma:contentTypeVersion="15" ma:contentTypeDescription="Create a new document." ma:contentTypeScope="" ma:versionID="7c28ae12dec59efff1852c19fe9ee10f">
  <xsd:schema xmlns:xsd="http://www.w3.org/2001/XMLSchema" xmlns:xs="http://www.w3.org/2001/XMLSchema" xmlns:p="http://schemas.microsoft.com/office/2006/metadata/properties" xmlns:ns2="bab6e117-48b4-483b-8b15-51f2d219e836" xmlns:ns3="05deaae1-2cfc-40aa-9eeb-331c1b924451" targetNamespace="http://schemas.microsoft.com/office/2006/metadata/properties" ma:root="true" ma:fieldsID="8d1936e5c9136efe93ebfb2b9f073d65" ns2:_="" ns3:_="">
    <xsd:import namespace="bab6e117-48b4-483b-8b15-51f2d219e836"/>
    <xsd:import namespace="05deaae1-2cfc-40aa-9eeb-331c1b9244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b6e117-48b4-483b-8b15-51f2d219e8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cd924c1-5f23-4f50-835c-ee5cc989aa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deaae1-2cfc-40aa-9eeb-331c1b92445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30c1ac8-b466-42e7-84d6-04eae6690555}" ma:internalName="TaxCatchAll" ma:showField="CatchAllData" ma:web="05deaae1-2cfc-40aa-9eeb-331c1b9244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DD7868-09F3-49FF-8D55-B6064E4F8616}">
  <ds:schemaRefs>
    <ds:schemaRef ds:uri="http://purl.org/dc/elements/1.1/"/>
    <ds:schemaRef ds:uri="bab6e117-48b4-483b-8b15-51f2d219e836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05deaae1-2cfc-40aa-9eeb-331c1b924451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AB997F4-C736-4311-BA04-B3EFACE15622}">
  <ds:schemaRefs>
    <ds:schemaRef ds:uri="05deaae1-2cfc-40aa-9eeb-331c1b924451"/>
    <ds:schemaRef ds:uri="bab6e117-48b4-483b-8b15-51f2d219e83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5E296FC-AFD0-4E70-B910-3DAF41EFAB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153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Frutiger LT Std 45 Light</vt:lpstr>
      <vt:lpstr>Frutiger LT Std 55 Roman</vt:lpstr>
      <vt:lpstr>Lucida Grande</vt:lpstr>
      <vt:lpstr>Verdana</vt:lpstr>
      <vt:lpstr>Everence_ppt_16x9</vt:lpstr>
      <vt:lpstr>What I wish I knew when I started fundraising – lessons for new fundraisers </vt:lpstr>
      <vt:lpstr>Donor relationships </vt:lpstr>
      <vt:lpstr>Priorities and focus </vt:lpstr>
      <vt:lpstr>Leadership and  multiple roles 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Tom Duckworth</dc:creator>
  <cp:keywords/>
  <dc:description/>
  <cp:lastModifiedBy>Randy Nyce</cp:lastModifiedBy>
  <cp:revision>17</cp:revision>
  <dcterms:created xsi:type="dcterms:W3CDTF">2017-12-11T13:08:55Z</dcterms:created>
  <dcterms:modified xsi:type="dcterms:W3CDTF">2025-09-24T04:28:30Z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0x010100DD203AC2C176D945BB57FD613CD76F44</vt:lpwstr>
  </property>
  <property fmtid="{D5CDD505-2E9C-101B-9397-08002B2CF9AE}" pid="3" name="MediaServiceImageTags">
    <vt:lpwstr/>
  </property>
</Properties>
</file>