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5"/>
  </p:notesMasterIdLst>
  <p:handoutMasterIdLst>
    <p:handoutMasterId r:id="rId16"/>
  </p:handoutMasterIdLst>
  <p:sldIdLst>
    <p:sldId id="301" r:id="rId5"/>
    <p:sldId id="304" r:id="rId6"/>
    <p:sldId id="320" r:id="rId7"/>
    <p:sldId id="305" r:id="rId8"/>
    <p:sldId id="312" r:id="rId9"/>
    <p:sldId id="319" r:id="rId10"/>
    <p:sldId id="314" r:id="rId11"/>
    <p:sldId id="316" r:id="rId12"/>
    <p:sldId id="318" r:id="rId13"/>
    <p:sldId id="306" r:id="rId14"/>
  </p:sldIdLst>
  <p:sldSz cx="12192000" cy="6858000"/>
  <p:notesSz cx="6858000" cy="9144000"/>
  <p:defaultTextStyle>
    <a:defPPr>
      <a:defRPr lang="en-US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userDrawn="1">
          <p15:clr>
            <a:srgbClr val="A4A3A4"/>
          </p15:clr>
        </p15:guide>
        <p15:guide id="4" pos="7680" userDrawn="1">
          <p15:clr>
            <a:srgbClr val="A4A3A4"/>
          </p15:clr>
        </p15:guide>
        <p15:guide id="6" pos="5568" userDrawn="1">
          <p15:clr>
            <a:srgbClr val="A4A3A4"/>
          </p15:clr>
        </p15:guide>
        <p15:guide id="7" orient="horz" pos="32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B82CE68-00A1-FC28-09A1-10B1017FBC00}" name="Rebecca E. Kasparek" initials="" userId="S::rebecca.kasparek@everence.com::b481598c-9118-4aa3-bc43-07f59595c3f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5FD"/>
    <a:srgbClr val="D6E3F3"/>
    <a:srgbClr val="046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868351-09EB-74B9-9A58-00466EEDF752}" v="8" dt="2025-09-19T13:02:16.8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  <p:guide/>
        <p:guide pos="7680"/>
        <p:guide pos="5568"/>
        <p:guide orient="horz" pos="3216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by King" userId="S::abby.king@everence.com::a5eae45b-b8a7-44e6-a860-0674ceae9a73" providerId="AD" clId="Web-{8F3CCBF4-1E14-AF65-EC18-7E5BF4BD3E75}"/>
    <pc:docChg chg="modSld">
      <pc:chgData name="Abby King" userId="S::abby.king@everence.com::a5eae45b-b8a7-44e6-a860-0674ceae9a73" providerId="AD" clId="Web-{8F3CCBF4-1E14-AF65-EC18-7E5BF4BD3E75}" dt="2025-09-09T19:41:03.743" v="51" actId="20577"/>
      <pc:docMkLst>
        <pc:docMk/>
      </pc:docMkLst>
      <pc:sldChg chg="modSp">
        <pc:chgData name="Abby King" userId="S::abby.king@everence.com::a5eae45b-b8a7-44e6-a860-0674ceae9a73" providerId="AD" clId="Web-{8F3CCBF4-1E14-AF65-EC18-7E5BF4BD3E75}" dt="2025-09-09T19:38:00.131" v="6" actId="20577"/>
        <pc:sldMkLst>
          <pc:docMk/>
          <pc:sldMk cId="1016640296" sldId="301"/>
        </pc:sldMkLst>
        <pc:spChg chg="mod">
          <ac:chgData name="Abby King" userId="S::abby.king@everence.com::a5eae45b-b8a7-44e6-a860-0674ceae9a73" providerId="AD" clId="Web-{8F3CCBF4-1E14-AF65-EC18-7E5BF4BD3E75}" dt="2025-09-09T19:37:51.021" v="5" actId="20577"/>
          <ac:spMkLst>
            <pc:docMk/>
            <pc:sldMk cId="1016640296" sldId="301"/>
            <ac:spMk id="3" creationId="{EB2DF649-0193-9823-0C90-EED81ADD618B}"/>
          </ac:spMkLst>
        </pc:spChg>
        <pc:spChg chg="mod">
          <ac:chgData name="Abby King" userId="S::abby.king@everence.com::a5eae45b-b8a7-44e6-a860-0674ceae9a73" providerId="AD" clId="Web-{8F3CCBF4-1E14-AF65-EC18-7E5BF4BD3E75}" dt="2025-09-09T19:38:00.131" v="6" actId="20577"/>
          <ac:spMkLst>
            <pc:docMk/>
            <pc:sldMk cId="1016640296" sldId="301"/>
            <ac:spMk id="7" creationId="{007F78B8-21B7-D44F-A153-F135AD16C59F}"/>
          </ac:spMkLst>
        </pc:spChg>
      </pc:sldChg>
      <pc:sldChg chg="modSp">
        <pc:chgData name="Abby King" userId="S::abby.king@everence.com::a5eae45b-b8a7-44e6-a860-0674ceae9a73" providerId="AD" clId="Web-{8F3CCBF4-1E14-AF65-EC18-7E5BF4BD3E75}" dt="2025-09-09T19:38:17.865" v="8" actId="20577"/>
        <pc:sldMkLst>
          <pc:docMk/>
          <pc:sldMk cId="2822625132" sldId="304"/>
        </pc:sldMkLst>
        <pc:spChg chg="mod">
          <ac:chgData name="Abby King" userId="S::abby.king@everence.com::a5eae45b-b8a7-44e6-a860-0674ceae9a73" providerId="AD" clId="Web-{8F3CCBF4-1E14-AF65-EC18-7E5BF4BD3E75}" dt="2025-09-09T19:38:17.865" v="8" actId="20577"/>
          <ac:spMkLst>
            <pc:docMk/>
            <pc:sldMk cId="2822625132" sldId="304"/>
            <ac:spMk id="3" creationId="{B2DD7C2A-9552-8878-0346-AAF4E5F7B258}"/>
          </ac:spMkLst>
        </pc:spChg>
      </pc:sldChg>
      <pc:sldChg chg="modSp">
        <pc:chgData name="Abby King" userId="S::abby.king@everence.com::a5eae45b-b8a7-44e6-a860-0674ceae9a73" providerId="AD" clId="Web-{8F3CCBF4-1E14-AF65-EC18-7E5BF4BD3E75}" dt="2025-09-09T19:40:42.664" v="45" actId="20577"/>
        <pc:sldMkLst>
          <pc:docMk/>
          <pc:sldMk cId="2064484135" sldId="314"/>
        </pc:sldMkLst>
        <pc:spChg chg="mod">
          <ac:chgData name="Abby King" userId="S::abby.king@everence.com::a5eae45b-b8a7-44e6-a860-0674ceae9a73" providerId="AD" clId="Web-{8F3CCBF4-1E14-AF65-EC18-7E5BF4BD3E75}" dt="2025-09-09T19:40:42.664" v="45" actId="20577"/>
          <ac:spMkLst>
            <pc:docMk/>
            <pc:sldMk cId="2064484135" sldId="314"/>
            <ac:spMk id="4" creationId="{66D2D08C-C6EB-0898-751D-9E0C72D96A45}"/>
          </ac:spMkLst>
        </pc:spChg>
        <pc:spChg chg="mod">
          <ac:chgData name="Abby King" userId="S::abby.king@everence.com::a5eae45b-b8a7-44e6-a860-0674ceae9a73" providerId="AD" clId="Web-{8F3CCBF4-1E14-AF65-EC18-7E5BF4BD3E75}" dt="2025-09-09T19:39:49.820" v="31" actId="20577"/>
          <ac:spMkLst>
            <pc:docMk/>
            <pc:sldMk cId="2064484135" sldId="314"/>
            <ac:spMk id="5" creationId="{399DBFCB-94BE-6CC9-0379-D6E73B7BFAEE}"/>
          </ac:spMkLst>
        </pc:spChg>
      </pc:sldChg>
      <pc:sldChg chg="modSp">
        <pc:chgData name="Abby King" userId="S::abby.king@everence.com::a5eae45b-b8a7-44e6-a860-0674ceae9a73" providerId="AD" clId="Web-{8F3CCBF4-1E14-AF65-EC18-7E5BF4BD3E75}" dt="2025-09-09T19:40:38.039" v="43" actId="20577"/>
        <pc:sldMkLst>
          <pc:docMk/>
          <pc:sldMk cId="3455474965" sldId="316"/>
        </pc:sldMkLst>
        <pc:spChg chg="mod">
          <ac:chgData name="Abby King" userId="S::abby.king@everence.com::a5eae45b-b8a7-44e6-a860-0674ceae9a73" providerId="AD" clId="Web-{8F3CCBF4-1E14-AF65-EC18-7E5BF4BD3E75}" dt="2025-09-09T19:40:38.039" v="43" actId="20577"/>
          <ac:spMkLst>
            <pc:docMk/>
            <pc:sldMk cId="3455474965" sldId="316"/>
            <ac:spMk id="4" creationId="{2953B5B5-7B9D-3F7D-AE26-8CAAB50762CA}"/>
          </ac:spMkLst>
        </pc:spChg>
        <pc:spChg chg="mod">
          <ac:chgData name="Abby King" userId="S::abby.king@everence.com::a5eae45b-b8a7-44e6-a860-0674ceae9a73" providerId="AD" clId="Web-{8F3CCBF4-1E14-AF65-EC18-7E5BF4BD3E75}" dt="2025-09-09T19:40:21.149" v="37" actId="20577"/>
          <ac:spMkLst>
            <pc:docMk/>
            <pc:sldMk cId="3455474965" sldId="316"/>
            <ac:spMk id="5" creationId="{640A5D27-CEC9-EACC-DFE6-3DF0932DBEBD}"/>
          </ac:spMkLst>
        </pc:spChg>
      </pc:sldChg>
      <pc:sldChg chg="modSp">
        <pc:chgData name="Abby King" userId="S::abby.king@everence.com::a5eae45b-b8a7-44e6-a860-0674ceae9a73" providerId="AD" clId="Web-{8F3CCBF4-1E14-AF65-EC18-7E5BF4BD3E75}" dt="2025-09-09T19:41:03.743" v="51" actId="20577"/>
        <pc:sldMkLst>
          <pc:docMk/>
          <pc:sldMk cId="1496866057" sldId="318"/>
        </pc:sldMkLst>
        <pc:spChg chg="mod">
          <ac:chgData name="Abby King" userId="S::abby.king@everence.com::a5eae45b-b8a7-44e6-a860-0674ceae9a73" providerId="AD" clId="Web-{8F3CCBF4-1E14-AF65-EC18-7E5BF4BD3E75}" dt="2025-09-09T19:41:03.743" v="51" actId="20577"/>
          <ac:spMkLst>
            <pc:docMk/>
            <pc:sldMk cId="1496866057" sldId="318"/>
            <ac:spMk id="4" creationId="{E91A3BFB-56B7-F6E3-F9C7-AC647E289555}"/>
          </ac:spMkLst>
        </pc:spChg>
        <pc:spChg chg="mod">
          <ac:chgData name="Abby King" userId="S::abby.king@everence.com::a5eae45b-b8a7-44e6-a860-0674ceae9a73" providerId="AD" clId="Web-{8F3CCBF4-1E14-AF65-EC18-7E5BF4BD3E75}" dt="2025-09-09T19:40:50.993" v="46" actId="20577"/>
          <ac:spMkLst>
            <pc:docMk/>
            <pc:sldMk cId="1496866057" sldId="318"/>
            <ac:spMk id="5" creationId="{BA571628-1938-2068-C80B-37FE9C525A11}"/>
          </ac:spMkLst>
        </pc:spChg>
      </pc:sldChg>
      <pc:sldChg chg="modSp">
        <pc:chgData name="Abby King" userId="S::abby.king@everence.com::a5eae45b-b8a7-44e6-a860-0674ceae9a73" providerId="AD" clId="Web-{8F3CCBF4-1E14-AF65-EC18-7E5BF4BD3E75}" dt="2025-09-09T19:39:44.320" v="30" actId="20577"/>
        <pc:sldMkLst>
          <pc:docMk/>
          <pc:sldMk cId="550453923" sldId="319"/>
        </pc:sldMkLst>
        <pc:spChg chg="mod">
          <ac:chgData name="Abby King" userId="S::abby.king@everence.com::a5eae45b-b8a7-44e6-a860-0674ceae9a73" providerId="AD" clId="Web-{8F3CCBF4-1E14-AF65-EC18-7E5BF4BD3E75}" dt="2025-09-09T19:39:36.242" v="25" actId="20577"/>
          <ac:spMkLst>
            <pc:docMk/>
            <pc:sldMk cId="550453923" sldId="319"/>
            <ac:spMk id="2" creationId="{F2A4474D-10D5-9388-A5BF-165B7628A98B}"/>
          </ac:spMkLst>
        </pc:spChg>
        <pc:spChg chg="mod">
          <ac:chgData name="Abby King" userId="S::abby.king@everence.com::a5eae45b-b8a7-44e6-a860-0674ceae9a73" providerId="AD" clId="Web-{8F3CCBF4-1E14-AF65-EC18-7E5BF4BD3E75}" dt="2025-09-09T19:38:48.913" v="14" actId="20577"/>
          <ac:spMkLst>
            <pc:docMk/>
            <pc:sldMk cId="550453923" sldId="319"/>
            <ac:spMk id="3" creationId="{78B4A2C8-6767-5F1D-A8FE-724B3184B1E8}"/>
          </ac:spMkLst>
        </pc:spChg>
        <pc:spChg chg="mod">
          <ac:chgData name="Abby King" userId="S::abby.king@everence.com::a5eae45b-b8a7-44e6-a860-0674ceae9a73" providerId="AD" clId="Web-{8F3CCBF4-1E14-AF65-EC18-7E5BF4BD3E75}" dt="2025-09-09T19:38:41.991" v="11" actId="20577"/>
          <ac:spMkLst>
            <pc:docMk/>
            <pc:sldMk cId="550453923" sldId="319"/>
            <ac:spMk id="5" creationId="{C84DBBC2-B7FD-C10D-9B1F-82D215707CCC}"/>
          </ac:spMkLst>
        </pc:spChg>
        <pc:spChg chg="mod">
          <ac:chgData name="Abby King" userId="S::abby.king@everence.com::a5eae45b-b8a7-44e6-a860-0674ceae9a73" providerId="AD" clId="Web-{8F3CCBF4-1E14-AF65-EC18-7E5BF4BD3E75}" dt="2025-09-09T19:39:24.695" v="20" actId="20577"/>
          <ac:spMkLst>
            <pc:docMk/>
            <pc:sldMk cId="550453923" sldId="319"/>
            <ac:spMk id="8" creationId="{C2A852EA-758B-8CD6-2CDB-F8F60117C565}"/>
          </ac:spMkLst>
        </pc:spChg>
        <pc:spChg chg="mod">
          <ac:chgData name="Abby King" userId="S::abby.king@everence.com::a5eae45b-b8a7-44e6-a860-0674ceae9a73" providerId="AD" clId="Web-{8F3CCBF4-1E14-AF65-EC18-7E5BF4BD3E75}" dt="2025-09-09T19:38:52.194" v="15" actId="20577"/>
          <ac:spMkLst>
            <pc:docMk/>
            <pc:sldMk cId="550453923" sldId="319"/>
            <ac:spMk id="9" creationId="{780BFB8D-988E-8065-5CA5-2A46AAEB42FD}"/>
          </ac:spMkLst>
        </pc:spChg>
        <pc:spChg chg="mod">
          <ac:chgData name="Abby King" userId="S::abby.king@everence.com::a5eae45b-b8a7-44e6-a860-0674ceae9a73" providerId="AD" clId="Web-{8F3CCBF4-1E14-AF65-EC18-7E5BF4BD3E75}" dt="2025-09-09T19:39:44.320" v="30" actId="20577"/>
          <ac:spMkLst>
            <pc:docMk/>
            <pc:sldMk cId="550453923" sldId="319"/>
            <ac:spMk id="11" creationId="{A4BBA758-44C9-2A7F-7A54-04D60D7AEC95}"/>
          </ac:spMkLst>
        </pc:spChg>
        <pc:spChg chg="mod">
          <ac:chgData name="Abby King" userId="S::abby.king@everence.com::a5eae45b-b8a7-44e6-a860-0674ceae9a73" providerId="AD" clId="Web-{8F3CCBF4-1E14-AF65-EC18-7E5BF4BD3E75}" dt="2025-09-09T19:38:56.319" v="16" actId="20577"/>
          <ac:spMkLst>
            <pc:docMk/>
            <pc:sldMk cId="550453923" sldId="319"/>
            <ac:spMk id="12" creationId="{7E8D5E04-B8EB-080A-A124-7EBA90461377}"/>
          </ac:spMkLst>
        </pc:spChg>
      </pc:sldChg>
      <pc:sldChg chg="modSp">
        <pc:chgData name="Abby King" userId="S::abby.king@everence.com::a5eae45b-b8a7-44e6-a860-0674ceae9a73" providerId="AD" clId="Web-{8F3CCBF4-1E14-AF65-EC18-7E5BF4BD3E75}" dt="2025-09-09T19:38:21.318" v="9" actId="20577"/>
        <pc:sldMkLst>
          <pc:docMk/>
          <pc:sldMk cId="2739884940" sldId="320"/>
        </pc:sldMkLst>
        <pc:spChg chg="mod">
          <ac:chgData name="Abby King" userId="S::abby.king@everence.com::a5eae45b-b8a7-44e6-a860-0674ceae9a73" providerId="AD" clId="Web-{8F3CCBF4-1E14-AF65-EC18-7E5BF4BD3E75}" dt="2025-09-09T19:38:21.318" v="9" actId="20577"/>
          <ac:spMkLst>
            <pc:docMk/>
            <pc:sldMk cId="2739884940" sldId="320"/>
            <ac:spMk id="3" creationId="{13995C6C-2522-A9FD-D117-4EF0AD4D8DA8}"/>
          </ac:spMkLst>
        </pc:spChg>
      </pc:sldChg>
    </pc:docChg>
  </pc:docChgLst>
  <pc:docChgLst>
    <pc:chgData name="Caroline Greaser" userId="S::caroline.greaser@everence.com::4768c633-ff99-48e7-9544-3ccb1f793b52" providerId="AD" clId="Web-{56868351-09EB-74B9-9A58-00466EEDF752}"/>
    <pc:docChg chg="modSld">
      <pc:chgData name="Caroline Greaser" userId="S::caroline.greaser@everence.com::4768c633-ff99-48e7-9544-3ccb1f793b52" providerId="AD" clId="Web-{56868351-09EB-74B9-9A58-00466EEDF752}" dt="2025-09-19T13:02:16.542" v="5" actId="20577"/>
      <pc:docMkLst>
        <pc:docMk/>
      </pc:docMkLst>
      <pc:sldChg chg="modSp">
        <pc:chgData name="Caroline Greaser" userId="S::caroline.greaser@everence.com::4768c633-ff99-48e7-9544-3ccb1f793b52" providerId="AD" clId="Web-{56868351-09EB-74B9-9A58-00466EEDF752}" dt="2025-09-19T13:02:12.682" v="2" actId="20577"/>
        <pc:sldMkLst>
          <pc:docMk/>
          <pc:sldMk cId="3455474965" sldId="316"/>
        </pc:sldMkLst>
        <pc:spChg chg="mod">
          <ac:chgData name="Caroline Greaser" userId="S::caroline.greaser@everence.com::4768c633-ff99-48e7-9544-3ccb1f793b52" providerId="AD" clId="Web-{56868351-09EB-74B9-9A58-00466EEDF752}" dt="2025-09-19T13:02:12.682" v="2" actId="20577"/>
          <ac:spMkLst>
            <pc:docMk/>
            <pc:sldMk cId="3455474965" sldId="316"/>
            <ac:spMk id="4" creationId="{2953B5B5-7B9D-3F7D-AE26-8CAAB50762CA}"/>
          </ac:spMkLst>
        </pc:spChg>
      </pc:sldChg>
      <pc:sldChg chg="modSp">
        <pc:chgData name="Caroline Greaser" userId="S::caroline.greaser@everence.com::4768c633-ff99-48e7-9544-3ccb1f793b52" providerId="AD" clId="Web-{56868351-09EB-74B9-9A58-00466EEDF752}" dt="2025-09-19T13:02:16.542" v="5" actId="20577"/>
        <pc:sldMkLst>
          <pc:docMk/>
          <pc:sldMk cId="1496866057" sldId="318"/>
        </pc:sldMkLst>
        <pc:spChg chg="mod">
          <ac:chgData name="Caroline Greaser" userId="S::caroline.greaser@everence.com::4768c633-ff99-48e7-9544-3ccb1f793b52" providerId="AD" clId="Web-{56868351-09EB-74B9-9A58-00466EEDF752}" dt="2025-09-19T13:02:16.542" v="5" actId="20577"/>
          <ac:spMkLst>
            <pc:docMk/>
            <pc:sldMk cId="1496866057" sldId="318"/>
            <ac:spMk id="4" creationId="{E91A3BFB-56B7-F6E3-F9C7-AC647E289555}"/>
          </ac:spMkLst>
        </pc:spChg>
      </pc:sldChg>
    </pc:docChg>
  </pc:docChgLst>
  <pc:docChgLst>
    <pc:chgData name="Abby King" userId="S::abby.king@everence.com::a5eae45b-b8a7-44e6-a860-0674ceae9a73" providerId="AD" clId="Web-{A414B5FD-C40D-9613-F9B0-7963C2A496BE}"/>
    <pc:docChg chg="modSld">
      <pc:chgData name="Abby King" userId="S::abby.king@everence.com::a5eae45b-b8a7-44e6-a860-0674ceae9a73" providerId="AD" clId="Web-{A414B5FD-C40D-9613-F9B0-7963C2A496BE}" dt="2025-09-09T19:48:23.663" v="17" actId="20577"/>
      <pc:docMkLst>
        <pc:docMk/>
      </pc:docMkLst>
      <pc:sldChg chg="modSp">
        <pc:chgData name="Abby King" userId="S::abby.king@everence.com::a5eae45b-b8a7-44e6-a860-0674ceae9a73" providerId="AD" clId="Web-{A414B5FD-C40D-9613-F9B0-7963C2A496BE}" dt="2025-09-09T19:48:23.663" v="17" actId="20577"/>
        <pc:sldMkLst>
          <pc:docMk/>
          <pc:sldMk cId="1016640296" sldId="301"/>
        </pc:sldMkLst>
        <pc:spChg chg="mod">
          <ac:chgData name="Abby King" userId="S::abby.king@everence.com::a5eae45b-b8a7-44e6-a860-0674ceae9a73" providerId="AD" clId="Web-{A414B5FD-C40D-9613-F9B0-7963C2A496BE}" dt="2025-09-09T19:48:23.663" v="17" actId="20577"/>
          <ac:spMkLst>
            <pc:docMk/>
            <pc:sldMk cId="1016640296" sldId="301"/>
            <ac:spMk id="7" creationId="{007F78B8-21B7-D44F-A153-F135AD16C59F}"/>
          </ac:spMkLst>
        </pc:spChg>
      </pc:sldChg>
    </pc:docChg>
  </pc:docChgLst>
  <pc:docChgLst>
    <pc:chgData name="Abby King" userId="S::abby.king@everence.com::a5eae45b-b8a7-44e6-a860-0674ceae9a73" providerId="AD" clId="Web-{677A5FFF-5C77-2C72-BDCE-39668174EB29}"/>
    <pc:docChg chg="modSld">
      <pc:chgData name="Abby King" userId="S::abby.king@everence.com::a5eae45b-b8a7-44e6-a860-0674ceae9a73" providerId="AD" clId="Web-{677A5FFF-5C77-2C72-BDCE-39668174EB29}" dt="2025-09-09T19:46:56.033" v="1" actId="20577"/>
      <pc:docMkLst>
        <pc:docMk/>
      </pc:docMkLst>
      <pc:sldChg chg="modSp">
        <pc:chgData name="Abby King" userId="S::abby.king@everence.com::a5eae45b-b8a7-44e6-a860-0674ceae9a73" providerId="AD" clId="Web-{677A5FFF-5C77-2C72-BDCE-39668174EB29}" dt="2025-09-09T19:46:56.033" v="1" actId="20577"/>
        <pc:sldMkLst>
          <pc:docMk/>
          <pc:sldMk cId="1016640296" sldId="301"/>
        </pc:sldMkLst>
        <pc:spChg chg="mod">
          <ac:chgData name="Abby King" userId="S::abby.king@everence.com::a5eae45b-b8a7-44e6-a860-0674ceae9a73" providerId="AD" clId="Web-{677A5FFF-5C77-2C72-BDCE-39668174EB29}" dt="2025-09-09T19:46:56.033" v="1" actId="20577"/>
          <ac:spMkLst>
            <pc:docMk/>
            <pc:sldMk cId="1016640296" sldId="301"/>
            <ac:spMk id="2" creationId="{505EBA68-7FD8-5792-31AF-8DE338208C1D}"/>
          </ac:spMkLst>
        </pc:spChg>
      </pc:sldChg>
    </pc:docChg>
  </pc:docChgLst>
  <pc:docChgLst>
    <pc:chgData name="Caroline Greaser" userId="S::caroline.greaser@everence.com::4768c633-ff99-48e7-9544-3ccb1f793b52" providerId="AD" clId="Web-{625F7EA2-98AF-3AD0-F300-BF628C515373}"/>
    <pc:docChg chg="modSld">
      <pc:chgData name="Caroline Greaser" userId="S::caroline.greaser@everence.com::4768c633-ff99-48e7-9544-3ccb1f793b52" providerId="AD" clId="Web-{625F7EA2-98AF-3AD0-F300-BF628C515373}" dt="2025-09-10T18:07:03.641" v="106" actId="1076"/>
      <pc:docMkLst>
        <pc:docMk/>
      </pc:docMkLst>
      <pc:sldChg chg="modSp">
        <pc:chgData name="Caroline Greaser" userId="S::caroline.greaser@everence.com::4768c633-ff99-48e7-9544-3ccb1f793b52" providerId="AD" clId="Web-{625F7EA2-98AF-3AD0-F300-BF628C515373}" dt="2025-09-10T17:41:31.815" v="0" actId="1076"/>
        <pc:sldMkLst>
          <pc:docMk/>
          <pc:sldMk cId="1016640296" sldId="301"/>
        </pc:sldMkLst>
        <pc:picChg chg="mod">
          <ac:chgData name="Caroline Greaser" userId="S::caroline.greaser@everence.com::4768c633-ff99-48e7-9544-3ccb1f793b52" providerId="AD" clId="Web-{625F7EA2-98AF-3AD0-F300-BF628C515373}" dt="2025-09-10T17:41:31.815" v="0" actId="1076"/>
          <ac:picMkLst>
            <pc:docMk/>
            <pc:sldMk cId="1016640296" sldId="301"/>
            <ac:picMk id="11" creationId="{425A68C1-D4BA-311E-0C45-94276F9250B4}"/>
          </ac:picMkLst>
        </pc:picChg>
      </pc:sldChg>
      <pc:sldChg chg="delSp modSp">
        <pc:chgData name="Caroline Greaser" userId="S::caroline.greaser@everence.com::4768c633-ff99-48e7-9544-3ccb1f793b52" providerId="AD" clId="Web-{625F7EA2-98AF-3AD0-F300-BF628C515373}" dt="2025-09-10T18:03:11.729" v="70" actId="1076"/>
        <pc:sldMkLst>
          <pc:docMk/>
          <pc:sldMk cId="3946169783" sldId="305"/>
        </pc:sldMkLst>
        <pc:spChg chg="mod">
          <ac:chgData name="Caroline Greaser" userId="S::caroline.greaser@everence.com::4768c633-ff99-48e7-9544-3ccb1f793b52" providerId="AD" clId="Web-{625F7EA2-98AF-3AD0-F300-BF628C515373}" dt="2025-09-10T18:03:11.729" v="70" actId="1076"/>
          <ac:spMkLst>
            <pc:docMk/>
            <pc:sldMk cId="3946169783" sldId="305"/>
            <ac:spMk id="3" creationId="{28237943-E8B6-BD83-4FBF-54BD869A738E}"/>
          </ac:spMkLst>
        </pc:spChg>
      </pc:sldChg>
      <pc:sldChg chg="modSp">
        <pc:chgData name="Caroline Greaser" userId="S::caroline.greaser@everence.com::4768c633-ff99-48e7-9544-3ccb1f793b52" providerId="AD" clId="Web-{625F7EA2-98AF-3AD0-F300-BF628C515373}" dt="2025-09-10T18:07:03.641" v="106" actId="1076"/>
        <pc:sldMkLst>
          <pc:docMk/>
          <pc:sldMk cId="4173265467" sldId="306"/>
        </pc:sldMkLst>
        <pc:picChg chg="mod">
          <ac:chgData name="Caroline Greaser" userId="S::caroline.greaser@everence.com::4768c633-ff99-48e7-9544-3ccb1f793b52" providerId="AD" clId="Web-{625F7EA2-98AF-3AD0-F300-BF628C515373}" dt="2025-09-10T18:07:03.641" v="106" actId="1076"/>
          <ac:picMkLst>
            <pc:docMk/>
            <pc:sldMk cId="4173265467" sldId="306"/>
            <ac:picMk id="11" creationId="{90AF75DC-606C-5D20-F5BF-00B070DF3AEC}"/>
          </ac:picMkLst>
        </pc:picChg>
      </pc:sldChg>
      <pc:sldChg chg="delSp modSp">
        <pc:chgData name="Caroline Greaser" userId="S::caroline.greaser@everence.com::4768c633-ff99-48e7-9544-3ccb1f793b52" providerId="AD" clId="Web-{625F7EA2-98AF-3AD0-F300-BF628C515373}" dt="2025-09-10T18:03:23.619" v="72" actId="1076"/>
        <pc:sldMkLst>
          <pc:docMk/>
          <pc:sldMk cId="475441405" sldId="312"/>
        </pc:sldMkLst>
        <pc:spChg chg="mod">
          <ac:chgData name="Caroline Greaser" userId="S::caroline.greaser@everence.com::4768c633-ff99-48e7-9544-3ccb1f793b52" providerId="AD" clId="Web-{625F7EA2-98AF-3AD0-F300-BF628C515373}" dt="2025-09-10T18:03:23.619" v="72" actId="1076"/>
          <ac:spMkLst>
            <pc:docMk/>
            <pc:sldMk cId="475441405" sldId="312"/>
            <ac:spMk id="3" creationId="{E34BD98D-98B3-E1A1-014B-1EF53441A669}"/>
          </ac:spMkLst>
        </pc:spChg>
      </pc:sldChg>
      <pc:sldChg chg="modSp">
        <pc:chgData name="Caroline Greaser" userId="S::caroline.greaser@everence.com::4768c633-ff99-48e7-9544-3ccb1f793b52" providerId="AD" clId="Web-{625F7EA2-98AF-3AD0-F300-BF628C515373}" dt="2025-09-10T18:06:22.748" v="103" actId="20577"/>
        <pc:sldMkLst>
          <pc:docMk/>
          <pc:sldMk cId="2064484135" sldId="314"/>
        </pc:sldMkLst>
        <pc:spChg chg="mod">
          <ac:chgData name="Caroline Greaser" userId="S::caroline.greaser@everence.com::4768c633-ff99-48e7-9544-3ccb1f793b52" providerId="AD" clId="Web-{625F7EA2-98AF-3AD0-F300-BF628C515373}" dt="2025-09-10T18:06:22.748" v="103" actId="20577"/>
          <ac:spMkLst>
            <pc:docMk/>
            <pc:sldMk cId="2064484135" sldId="314"/>
            <ac:spMk id="4" creationId="{66D2D08C-C6EB-0898-751D-9E0C72D96A45}"/>
          </ac:spMkLst>
        </pc:spChg>
      </pc:sldChg>
      <pc:sldChg chg="modSp">
        <pc:chgData name="Caroline Greaser" userId="S::caroline.greaser@everence.com::4768c633-ff99-48e7-9544-3ccb1f793b52" providerId="AD" clId="Web-{625F7EA2-98AF-3AD0-F300-BF628C515373}" dt="2025-09-10T18:06:29.889" v="104" actId="20577"/>
        <pc:sldMkLst>
          <pc:docMk/>
          <pc:sldMk cId="3455474965" sldId="316"/>
        </pc:sldMkLst>
        <pc:spChg chg="mod">
          <ac:chgData name="Caroline Greaser" userId="S::caroline.greaser@everence.com::4768c633-ff99-48e7-9544-3ccb1f793b52" providerId="AD" clId="Web-{625F7EA2-98AF-3AD0-F300-BF628C515373}" dt="2025-09-10T18:06:29.889" v="104" actId="20577"/>
          <ac:spMkLst>
            <pc:docMk/>
            <pc:sldMk cId="3455474965" sldId="316"/>
            <ac:spMk id="4" creationId="{2953B5B5-7B9D-3F7D-AE26-8CAAB50762CA}"/>
          </ac:spMkLst>
        </pc:spChg>
      </pc:sldChg>
      <pc:sldChg chg="modSp">
        <pc:chgData name="Caroline Greaser" userId="S::caroline.greaser@everence.com::4768c633-ff99-48e7-9544-3ccb1f793b52" providerId="AD" clId="Web-{625F7EA2-98AF-3AD0-F300-BF628C515373}" dt="2025-09-10T18:06:33.968" v="105" actId="20577"/>
        <pc:sldMkLst>
          <pc:docMk/>
          <pc:sldMk cId="1496866057" sldId="318"/>
        </pc:sldMkLst>
        <pc:spChg chg="mod">
          <ac:chgData name="Caroline Greaser" userId="S::caroline.greaser@everence.com::4768c633-ff99-48e7-9544-3ccb1f793b52" providerId="AD" clId="Web-{625F7EA2-98AF-3AD0-F300-BF628C515373}" dt="2025-09-10T18:06:33.968" v="105" actId="20577"/>
          <ac:spMkLst>
            <pc:docMk/>
            <pc:sldMk cId="1496866057" sldId="318"/>
            <ac:spMk id="4" creationId="{E91A3BFB-56B7-F6E3-F9C7-AC647E289555}"/>
          </ac:spMkLst>
        </pc:spChg>
      </pc:sldChg>
      <pc:sldChg chg="modSp">
        <pc:chgData name="Caroline Greaser" userId="S::caroline.greaser@everence.com::4768c633-ff99-48e7-9544-3ccb1f793b52" providerId="AD" clId="Web-{625F7EA2-98AF-3AD0-F300-BF628C515373}" dt="2025-09-10T18:05:02.714" v="96" actId="1076"/>
        <pc:sldMkLst>
          <pc:docMk/>
          <pc:sldMk cId="550453923" sldId="319"/>
        </pc:sldMkLst>
        <pc:spChg chg="mod">
          <ac:chgData name="Caroline Greaser" userId="S::caroline.greaser@everence.com::4768c633-ff99-48e7-9544-3ccb1f793b52" providerId="AD" clId="Web-{625F7EA2-98AF-3AD0-F300-BF628C515373}" dt="2025-09-10T18:05:02.651" v="91" actId="1076"/>
          <ac:spMkLst>
            <pc:docMk/>
            <pc:sldMk cId="550453923" sldId="319"/>
            <ac:spMk id="2" creationId="{F2A4474D-10D5-9388-A5BF-165B7628A98B}"/>
          </ac:spMkLst>
        </pc:spChg>
        <pc:spChg chg="mod">
          <ac:chgData name="Caroline Greaser" userId="S::caroline.greaser@everence.com::4768c633-ff99-48e7-9544-3ccb1f793b52" providerId="AD" clId="Web-{625F7EA2-98AF-3AD0-F300-BF628C515373}" dt="2025-09-10T18:05:02.667" v="92" actId="1076"/>
          <ac:spMkLst>
            <pc:docMk/>
            <pc:sldMk cId="550453923" sldId="319"/>
            <ac:spMk id="5" creationId="{C84DBBC2-B7FD-C10D-9B1F-82D215707CCC}"/>
          </ac:spMkLst>
        </pc:spChg>
        <pc:spChg chg="mod">
          <ac:chgData name="Caroline Greaser" userId="S::caroline.greaser@everence.com::4768c633-ff99-48e7-9544-3ccb1f793b52" providerId="AD" clId="Web-{625F7EA2-98AF-3AD0-F300-BF628C515373}" dt="2025-09-10T18:05:02.682" v="93" actId="1076"/>
          <ac:spMkLst>
            <pc:docMk/>
            <pc:sldMk cId="550453923" sldId="319"/>
            <ac:spMk id="8" creationId="{C2A852EA-758B-8CD6-2CDB-F8F60117C565}"/>
          </ac:spMkLst>
        </pc:spChg>
        <pc:spChg chg="mod">
          <ac:chgData name="Caroline Greaser" userId="S::caroline.greaser@everence.com::4768c633-ff99-48e7-9544-3ccb1f793b52" providerId="AD" clId="Web-{625F7EA2-98AF-3AD0-F300-BF628C515373}" dt="2025-09-10T18:05:02.698" v="94" actId="1076"/>
          <ac:spMkLst>
            <pc:docMk/>
            <pc:sldMk cId="550453923" sldId="319"/>
            <ac:spMk id="9" creationId="{780BFB8D-988E-8065-5CA5-2A46AAEB42FD}"/>
          </ac:spMkLst>
        </pc:spChg>
        <pc:spChg chg="mod">
          <ac:chgData name="Caroline Greaser" userId="S::caroline.greaser@everence.com::4768c633-ff99-48e7-9544-3ccb1f793b52" providerId="AD" clId="Web-{625F7EA2-98AF-3AD0-F300-BF628C515373}" dt="2025-09-10T18:05:02.714" v="95" actId="1076"/>
          <ac:spMkLst>
            <pc:docMk/>
            <pc:sldMk cId="550453923" sldId="319"/>
            <ac:spMk id="11" creationId="{A4BBA758-44C9-2A7F-7A54-04D60D7AEC95}"/>
          </ac:spMkLst>
        </pc:spChg>
        <pc:spChg chg="mod">
          <ac:chgData name="Caroline Greaser" userId="S::caroline.greaser@everence.com::4768c633-ff99-48e7-9544-3ccb1f793b52" providerId="AD" clId="Web-{625F7EA2-98AF-3AD0-F300-BF628C515373}" dt="2025-09-10T18:05:02.714" v="96" actId="1076"/>
          <ac:spMkLst>
            <pc:docMk/>
            <pc:sldMk cId="550453923" sldId="319"/>
            <ac:spMk id="12" creationId="{7E8D5E04-B8EB-080A-A124-7EBA90461377}"/>
          </ac:spMkLst>
        </pc:spChg>
        <pc:picChg chg="mod">
          <ac:chgData name="Caroline Greaser" userId="S::caroline.greaser@everence.com::4768c633-ff99-48e7-9544-3ccb1f793b52" providerId="AD" clId="Web-{625F7EA2-98AF-3AD0-F300-BF628C515373}" dt="2025-09-10T18:04:39.979" v="87" actId="1076"/>
          <ac:picMkLst>
            <pc:docMk/>
            <pc:sldMk cId="550453923" sldId="319"/>
            <ac:picMk id="6" creationId="{ED100B21-9D55-24D6-BC15-997A78F7CFB5}"/>
          </ac:picMkLst>
        </pc:picChg>
        <pc:picChg chg="mod">
          <ac:chgData name="Caroline Greaser" userId="S::caroline.greaser@everence.com::4768c633-ff99-48e7-9544-3ccb1f793b52" providerId="AD" clId="Web-{625F7EA2-98AF-3AD0-F300-BF628C515373}" dt="2025-09-10T18:04:49.870" v="90" actId="1076"/>
          <ac:picMkLst>
            <pc:docMk/>
            <pc:sldMk cId="550453923" sldId="319"/>
            <ac:picMk id="10" creationId="{225AA3FF-0860-02D8-BFDC-08896B2EA15C}"/>
          </ac:picMkLst>
        </pc:picChg>
      </pc:sldChg>
      <pc:sldChg chg="addSp delSp modSp mod setBg">
        <pc:chgData name="Caroline Greaser" userId="S::caroline.greaser@everence.com::4768c633-ff99-48e7-9544-3ccb1f793b52" providerId="AD" clId="Web-{625F7EA2-98AF-3AD0-F300-BF628C515373}" dt="2025-09-10T18:02:46.760" v="69"/>
        <pc:sldMkLst>
          <pc:docMk/>
          <pc:sldMk cId="2739884940" sldId="320"/>
        </pc:sldMkLst>
        <pc:spChg chg="mod">
          <ac:chgData name="Caroline Greaser" userId="S::caroline.greaser@everence.com::4768c633-ff99-48e7-9544-3ccb1f793b52" providerId="AD" clId="Web-{625F7EA2-98AF-3AD0-F300-BF628C515373}" dt="2025-09-10T18:02:09.416" v="67" actId="1076"/>
          <ac:spMkLst>
            <pc:docMk/>
            <pc:sldMk cId="2739884940" sldId="320"/>
            <ac:spMk id="3" creationId="{13995C6C-2522-A9FD-D117-4EF0AD4D8DA8}"/>
          </ac:spMkLst>
        </pc:spChg>
        <pc:picChg chg="add del mod">
          <ac:chgData name="Caroline Greaser" userId="S::caroline.greaser@everence.com::4768c633-ff99-48e7-9544-3ccb1f793b52" providerId="AD" clId="Web-{625F7EA2-98AF-3AD0-F300-BF628C515373}" dt="2025-09-10T18:02:08.650" v="66" actId="1076"/>
          <ac:picMkLst>
            <pc:docMk/>
            <pc:sldMk cId="2739884940" sldId="320"/>
            <ac:picMk id="5" creationId="{63D42A50-49EB-BCA8-AF57-A8685EB892F9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9C128A-F1F8-9646-81DB-6EB4E10992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38B029-FDCC-3F44-B765-4ABAA8086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217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CCE7B7-8E96-CB41-8932-C8820A8016AC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9ED932-9210-7E43-A2AB-013C1B6A2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53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Refer to brochure in folder for discussion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ED932-9210-7E43-A2AB-013C1B6A2CC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737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Each of these individuals are based off of actual Financial Planning clients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Each client had charitable desires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The discussion on charitable giving was different based on each case study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The method of giving and amount was different in each case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A note for fundraisers: Don’t miss out on young donors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ED932-9210-7E43-A2AB-013C1B6A2CC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480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Describe couple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To group: What would you ask this couple to encourage generosity?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To group: What would be the best resource this couple could give?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To group: What would be the best method of giving?</a:t>
            </a:r>
          </a:p>
          <a:p>
            <a:pPr marL="171450" marR="0" lvl="0" indent="-17145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“What is holding you back from giving as much as you want to give?”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ED932-9210-7E43-A2AB-013C1B6A2CC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1408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D7FC5-A61C-9F8B-555B-EEE50DCD7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2E68E5-4DA4-6BAF-0D36-EE1C1A607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59B8F9-DF59-8DF2-44DC-B2FDD4090E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Describe couple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To group: What would you ask this couple to encourage generosity?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To group: What would be the best resource this couple could give?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To group: What would be the best method of giving?</a:t>
            </a:r>
          </a:p>
          <a:p>
            <a:pPr marL="171450" marR="0" lvl="0" indent="-17145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“How can we use charitable giving to reduce your taxable income?”</a:t>
            </a:r>
          </a:p>
          <a:p>
            <a:pPr marL="628628" marR="0" lvl="1" indent="-17145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By itemizing your taxes</a:t>
            </a:r>
          </a:p>
          <a:p>
            <a:pPr marL="628628" marR="0" lvl="1" indent="-17145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Switching to pretax investing</a:t>
            </a:r>
          </a:p>
          <a:p>
            <a:pPr marL="628628" marR="0" lvl="1" indent="-17145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Using 529s to reduce PA tax as a ‘pass-through’ for college expenses</a:t>
            </a:r>
          </a:p>
          <a:p>
            <a:pPr marL="628628" marR="0" lvl="1" indent="-17145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Freeing up cash to give more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909F27-7190-6297-C635-2B4B88B6AB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ED932-9210-7E43-A2AB-013C1B6A2CC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9640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7B4D4-D813-D8C6-73B3-23A59EF80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DA93BC-99BA-D5D9-6DED-B65D99F7C7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170D17-36CE-7694-196A-4829FF5F76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Describe individual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To group: What would you ask this couple to encourage generosity?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To group: What would be the best resource this couple could give?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To group: What would be the best method of giving?</a:t>
            </a:r>
          </a:p>
          <a:p>
            <a:pPr marL="171450" marR="0" lvl="0" indent="-17145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“What difference in the world do you want to see?”</a:t>
            </a:r>
          </a:p>
          <a:p>
            <a:pPr marL="171450" marR="0" lvl="0" indent="-17145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“Would you rather give during life or after you’ve passed away?”</a:t>
            </a:r>
          </a:p>
          <a:p>
            <a:pPr marL="171450" marR="0" lvl="0" indent="-17145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Tools:</a:t>
            </a:r>
          </a:p>
          <a:p>
            <a:pPr marL="628628" marR="0" lvl="1" indent="-17145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Qualified Charitable Distributions</a:t>
            </a:r>
          </a:p>
          <a:p>
            <a:pPr marL="628628" marR="0" lvl="1" indent="-17145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Bequests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DCE208-4EEB-EB40-1FD5-20F02FBAEC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ED932-9210-7E43-A2AB-013C1B6A2CC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911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221E35F-6C9F-F77D-566F-FFEB58B38F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71213"/>
          </a:xfrm>
          <a:prstGeom prst="rect">
            <a:avLst/>
          </a:prstGeom>
        </p:spPr>
      </p:pic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DE304BB-D822-C546-9CFD-BF8DA9A3DA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41012" y="4396036"/>
            <a:ext cx="9361019" cy="118759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/>
            </a:lvl1pPr>
          </a:lstStyle>
          <a:p>
            <a:r>
              <a:rPr lang="en-US" b="1" i="0">
                <a:solidFill>
                  <a:schemeClr val="bg1"/>
                </a:solidFill>
                <a:latin typeface="Verdana" panose="020B0604030504040204" pitchFamily="34" charset="0"/>
              </a:rPr>
              <a:t>Presenter name, title</a:t>
            </a:r>
          </a:p>
          <a:p>
            <a:r>
              <a:rPr lang="en-US" b="0" i="0">
                <a:solidFill>
                  <a:schemeClr val="bg1"/>
                </a:solidFill>
                <a:latin typeface="Verdana" panose="020B0604030504040204" pitchFamily="34" charset="0"/>
              </a:rPr>
              <a:t>Supplementary information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4124FE4-E419-D03F-FF2C-437AC1EB68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9571" y="1995636"/>
            <a:ext cx="9452461" cy="102872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39A4BA7-E54A-3085-52D9-E51B12C195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9570" y="3024356"/>
            <a:ext cx="9452461" cy="72941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0746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2400" baseline="0">
                <a:solidFill>
                  <a:schemeClr val="bg1"/>
                </a:solidFill>
              </a:defRPr>
            </a:lvl1pPr>
            <a:lvl2pPr marL="609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60746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74509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nimated vert logo on black-0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8205" y="1128448"/>
            <a:ext cx="5822595" cy="40030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8063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ull imag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690BF97-9F90-9562-ECCC-FACC6C9DB4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84122"/>
          </a:xfrm>
          <a:prstGeom prst="rect">
            <a:avLst/>
          </a:prstGeom>
        </p:spPr>
      </p:pic>
      <p:sp>
        <p:nvSpPr>
          <p:cNvPr id="3" name="Round Single Corner Rectangle 2">
            <a:extLst>
              <a:ext uri="{FF2B5EF4-FFF2-40B4-BE49-F238E27FC236}">
                <a16:creationId xmlns:a16="http://schemas.microsoft.com/office/drawing/2014/main" id="{0D2A5905-31AF-9B47-B084-1139E34B7389}"/>
              </a:ext>
            </a:extLst>
          </p:cNvPr>
          <p:cNvSpPr/>
          <p:nvPr userDrawn="1"/>
        </p:nvSpPr>
        <p:spPr>
          <a:xfrm rot="5400000">
            <a:off x="678799" y="645694"/>
            <a:ext cx="5556545" cy="5566612"/>
          </a:xfrm>
          <a:prstGeom prst="round1Rect">
            <a:avLst>
              <a:gd name="adj" fmla="val 9916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Verdana" panose="020B0604030504040204" pitchFamily="34" charset="0"/>
            </a:endParaRP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44E22943-F21B-354D-ABA7-86357B6182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67446" y="2500109"/>
            <a:ext cx="4951404" cy="312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DF00B9F-B500-1546-97AF-C42EFBB0F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446" y="1123660"/>
            <a:ext cx="4791490" cy="991448"/>
          </a:xfrm>
          <a:prstGeom prst="rect">
            <a:avLst/>
          </a:prstGeom>
        </p:spPr>
        <p:txBody>
          <a:bodyPr/>
          <a:lstStyle>
            <a:lvl1pPr>
              <a:defRPr sz="360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9EE1B71-8CA5-D14D-A777-9E5D000DADE2}"/>
              </a:ext>
            </a:extLst>
          </p:cNvPr>
          <p:cNvCxnSpPr>
            <a:cxnSpLocks/>
          </p:cNvCxnSpPr>
          <p:nvPr userDrawn="1"/>
        </p:nvCxnSpPr>
        <p:spPr>
          <a:xfrm>
            <a:off x="1067446" y="1069872"/>
            <a:ext cx="4791490" cy="0"/>
          </a:xfrm>
          <a:prstGeom prst="line">
            <a:avLst/>
          </a:prstGeom>
          <a:ln w="635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8324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2-Green side bar-anima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7834547-3608-0A41-AA04-81FE31AE8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137" y="1681774"/>
            <a:ext cx="7583339" cy="3641876"/>
          </a:xfrm>
        </p:spPr>
        <p:txBody>
          <a:bodyPr/>
          <a:lstStyle>
            <a:lvl1pPr>
              <a:defRPr b="0" i="0">
                <a:solidFill>
                  <a:schemeClr val="tx2"/>
                </a:solidFill>
                <a:latin typeface="Frutiger LT Std 45 Light" panose="020B0402020204020204" pitchFamily="34" charset="77"/>
              </a:defRPr>
            </a:lvl1pPr>
            <a:lvl2pPr>
              <a:defRPr b="0" i="0">
                <a:solidFill>
                  <a:schemeClr val="tx2"/>
                </a:solidFill>
                <a:latin typeface="Frutiger LT Std 45 Light" panose="020B0402020204020204" pitchFamily="34" charset="77"/>
              </a:defRPr>
            </a:lvl2pPr>
            <a:lvl3pPr>
              <a:defRPr b="0" i="0" baseline="0">
                <a:solidFill>
                  <a:schemeClr val="tx2"/>
                </a:solidFill>
                <a:latin typeface="Frutiger LT Std 45 Light" panose="020B0402020204020204" pitchFamily="34" charset="77"/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EF69DA1-48DD-FF4A-937E-325977358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38" y="536181"/>
            <a:ext cx="7583339" cy="1073876"/>
          </a:xfrm>
          <a:prstGeom prst="rect">
            <a:avLst/>
          </a:prstGeom>
        </p:spPr>
        <p:txBody>
          <a:bodyPr/>
          <a:lstStyle>
            <a:lvl1pPr>
              <a:defRPr sz="400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74560D8-8BC2-F648-A56A-30E1A3E943DA}"/>
              </a:ext>
            </a:extLst>
          </p:cNvPr>
          <p:cNvCxnSpPr>
            <a:cxnSpLocks/>
          </p:cNvCxnSpPr>
          <p:nvPr userDrawn="1"/>
        </p:nvCxnSpPr>
        <p:spPr>
          <a:xfrm>
            <a:off x="482137" y="464463"/>
            <a:ext cx="7583339" cy="0"/>
          </a:xfrm>
          <a:prstGeom prst="line">
            <a:avLst/>
          </a:prstGeom>
          <a:ln w="635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E8375B3-F2D0-D10D-3DF7-061A649C2E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60980" t="7126" r="9228"/>
          <a:stretch>
            <a:fillRect/>
          </a:stretch>
        </p:blipFill>
        <p:spPr>
          <a:xfrm flipH="1">
            <a:off x="8559800" y="464462"/>
            <a:ext cx="3632200" cy="6393537"/>
          </a:xfrm>
          <a:prstGeom prst="round1Rect">
            <a:avLst>
              <a:gd name="adj" fmla="val 14459"/>
            </a:avLst>
          </a:prstGeom>
        </p:spPr>
      </p:pic>
    </p:spTree>
    <p:extLst>
      <p:ext uri="{BB962C8B-B14F-4D97-AF65-F5344CB8AC3E}">
        <p14:creationId xmlns:p14="http://schemas.microsoft.com/office/powerpoint/2010/main" val="2135329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36" userDrawn="1">
          <p15:clr>
            <a:srgbClr val="FBAE40"/>
          </p15:clr>
        </p15:guide>
        <p15:guide id="2" pos="115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F0D4C66-03F2-58CD-C170-7D4847180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92816" y="0"/>
            <a:ext cx="4999182" cy="4260273"/>
          </a:xfrm>
          <a:prstGeom prst="rect">
            <a:avLst/>
          </a:prstGeom>
        </p:spPr>
      </p:pic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34C2E9C0-BF20-BF43-BCA3-678F5B6972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5445" y="1887274"/>
            <a:ext cx="6240493" cy="43867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97D3FEA-5875-0B40-B56B-04C7391DC07A}"/>
              </a:ext>
            </a:extLst>
          </p:cNvPr>
          <p:cNvCxnSpPr>
            <a:cxnSpLocks/>
          </p:cNvCxnSpPr>
          <p:nvPr userDrawn="1"/>
        </p:nvCxnSpPr>
        <p:spPr>
          <a:xfrm>
            <a:off x="535443" y="555091"/>
            <a:ext cx="6240493" cy="0"/>
          </a:xfrm>
          <a:prstGeom prst="line">
            <a:avLst/>
          </a:prstGeom>
          <a:ln w="635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E865AD54-3BB6-1540-B8EA-95BA9CEAE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443" y="607254"/>
            <a:ext cx="6323223" cy="1263969"/>
          </a:xfrm>
          <a:prstGeom prst="rect">
            <a:avLst/>
          </a:prstGeom>
        </p:spPr>
        <p:txBody>
          <a:bodyPr/>
          <a:lstStyle>
            <a:lvl1pPr>
              <a:defRPr sz="400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AF8E11-1C17-8047-BCDB-F877CB76CBD7}"/>
              </a:ext>
            </a:extLst>
          </p:cNvPr>
          <p:cNvSpPr/>
          <p:nvPr userDrawn="1"/>
        </p:nvSpPr>
        <p:spPr>
          <a:xfrm>
            <a:off x="7514996" y="1055615"/>
            <a:ext cx="445376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0" i="0" u="none" strike="noStrike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Your mission. </a:t>
            </a:r>
          </a:p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0" i="0" u="none" strike="noStrike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Your fundraising.</a:t>
            </a:r>
          </a:p>
          <a:p>
            <a:pPr algn="ctr">
              <a:lnSpc>
                <a:spcPct val="100000"/>
              </a:lnSpc>
            </a:pPr>
            <a:r>
              <a:rPr lang="en-US" sz="2800" b="0" i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Full imag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2341E3-4E3B-C29A-5D2B-5BBAB5E986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84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073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ll imag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A4A1044-EBD3-E945-5F71-4A4F09871F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84122"/>
          </a:xfrm>
          <a:prstGeom prst="rect">
            <a:avLst/>
          </a:prstGeom>
        </p:spPr>
      </p:pic>
      <p:sp>
        <p:nvSpPr>
          <p:cNvPr id="16" name="Round Single Corner Rectangle 15">
            <a:extLst>
              <a:ext uri="{FF2B5EF4-FFF2-40B4-BE49-F238E27FC236}">
                <a16:creationId xmlns:a16="http://schemas.microsoft.com/office/drawing/2014/main" id="{AADC5BA5-2394-7D49-996B-080033E75C3B}"/>
              </a:ext>
            </a:extLst>
          </p:cNvPr>
          <p:cNvSpPr/>
          <p:nvPr userDrawn="1"/>
        </p:nvSpPr>
        <p:spPr>
          <a:xfrm rot="10800000" flipH="1">
            <a:off x="609600" y="577516"/>
            <a:ext cx="10956758" cy="5759116"/>
          </a:xfrm>
          <a:prstGeom prst="round1Rect">
            <a:avLst>
              <a:gd name="adj" fmla="val 760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Verdana" panose="020B060403050404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6D7199A-0A98-C942-A87F-1211EE6DE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240" y="1159640"/>
            <a:ext cx="10111885" cy="815991"/>
          </a:xfrm>
          <a:prstGeom prst="rect">
            <a:avLst/>
          </a:prstGeom>
        </p:spPr>
        <p:txBody>
          <a:bodyPr/>
          <a:lstStyle>
            <a:lvl1pPr>
              <a:defRPr sz="360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37A936E-F99D-2645-84FB-4BBE9A7E75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4509" y="2188974"/>
            <a:ext cx="10112670" cy="3616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0A8072D-D488-8447-8967-252E404D266F}"/>
              </a:ext>
            </a:extLst>
          </p:cNvPr>
          <p:cNvCxnSpPr>
            <a:cxnSpLocks/>
          </p:cNvCxnSpPr>
          <p:nvPr userDrawn="1"/>
        </p:nvCxnSpPr>
        <p:spPr>
          <a:xfrm>
            <a:off x="1004510" y="1084383"/>
            <a:ext cx="10112670" cy="0"/>
          </a:xfrm>
          <a:prstGeom prst="line">
            <a:avLst/>
          </a:prstGeom>
          <a:ln w="635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0583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">
            <a:extLst>
              <a:ext uri="{FF2B5EF4-FFF2-40B4-BE49-F238E27FC236}">
                <a16:creationId xmlns:a16="http://schemas.microsoft.com/office/drawing/2014/main" id="{A0287F5C-CAE2-7197-6367-931E88F30802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custGeom>
            <a:avLst/>
            <a:gdLst/>
            <a:ahLst/>
            <a:cxnLst/>
            <a:rect l="l" t="t" r="r" b="b"/>
            <a:pathLst>
              <a:path w="18288000" h="10274531">
                <a:moveTo>
                  <a:pt x="0" y="0"/>
                </a:moveTo>
                <a:lnTo>
                  <a:pt x="18288000" y="0"/>
                </a:lnTo>
                <a:lnTo>
                  <a:pt x="18288000" y="10274531"/>
                </a:lnTo>
                <a:lnTo>
                  <a:pt x="0" y="1027453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chemeClr val="accent6">
                  <a:lumMod val="75000"/>
                </a:schemeClr>
              </a:gs>
              <a:gs pos="0">
                <a:schemeClr val="accent6">
                  <a:lumMod val="50000"/>
                </a:schemeClr>
              </a:gs>
            </a:gsLst>
            <a:lin ang="2700000" scaled="1"/>
            <a:tileRect/>
          </a:gradFill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5" y="888202"/>
            <a:ext cx="10655300" cy="979487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8355" y="2191995"/>
            <a:ext cx="10655300" cy="39909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31906AB-3242-F458-558C-44430A7D912D}"/>
              </a:ext>
            </a:extLst>
          </p:cNvPr>
          <p:cNvCxnSpPr>
            <a:cxnSpLocks/>
          </p:cNvCxnSpPr>
          <p:nvPr userDrawn="1"/>
        </p:nvCxnSpPr>
        <p:spPr>
          <a:xfrm>
            <a:off x="738358" y="728988"/>
            <a:ext cx="10685297" cy="0"/>
          </a:xfrm>
          <a:prstGeom prst="line">
            <a:avLst/>
          </a:prstGeom>
          <a:ln w="635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6605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A5FD2F90-1108-8933-D22B-7F228A92F773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custGeom>
            <a:avLst/>
            <a:gdLst/>
            <a:ahLst/>
            <a:cxnLst/>
            <a:rect l="l" t="t" r="r" b="b"/>
            <a:pathLst>
              <a:path w="18288000" h="10274531">
                <a:moveTo>
                  <a:pt x="0" y="0"/>
                </a:moveTo>
                <a:lnTo>
                  <a:pt x="18288000" y="0"/>
                </a:lnTo>
                <a:lnTo>
                  <a:pt x="18288000" y="10274531"/>
                </a:lnTo>
                <a:lnTo>
                  <a:pt x="0" y="1027453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chemeClr val="accent6">
                  <a:lumMod val="75000"/>
                </a:schemeClr>
              </a:gs>
              <a:gs pos="0">
                <a:schemeClr val="accent6">
                  <a:lumMod val="50000"/>
                </a:schemeClr>
              </a:gs>
            </a:gsLst>
            <a:lin ang="2700000" scaled="1"/>
            <a:tileRect/>
          </a:gradFill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B1D6163-1CC0-2B4C-B3D8-A365864BBB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9355" y="-1"/>
            <a:ext cx="1142645" cy="115990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horizontal logo on black-0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9930" y="2315028"/>
            <a:ext cx="7462981" cy="21322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Placeholder 1"/>
          <p:cNvSpPr>
            <a:spLocks noGrp="1"/>
          </p:cNvSpPr>
          <p:nvPr>
            <p:ph type="title"/>
          </p:nvPr>
        </p:nvSpPr>
        <p:spPr bwMode="auto">
          <a:xfrm>
            <a:off x="768355" y="547237"/>
            <a:ext cx="10655300" cy="97948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843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68355" y="1851030"/>
            <a:ext cx="10655300" cy="399097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11049000" y="7103391"/>
            <a:ext cx="1143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>
                <a:latin typeface="Verdana"/>
                <a:cs typeface="Verdana"/>
              </a:rPr>
              <a:t>0000000</a:t>
            </a:r>
          </a:p>
        </p:txBody>
      </p:sp>
    </p:spTree>
    <p:extLst>
      <p:ext uri="{BB962C8B-B14F-4D97-AF65-F5344CB8AC3E}">
        <p14:creationId xmlns:p14="http://schemas.microsoft.com/office/powerpoint/2010/main" val="319831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65" r:id="rId2"/>
    <p:sldLayoutId id="2147483761" r:id="rId3"/>
    <p:sldLayoutId id="2147483705" r:id="rId4"/>
    <p:sldLayoutId id="2147483767" r:id="rId5"/>
    <p:sldLayoutId id="2147483763" r:id="rId6"/>
    <p:sldLayoutId id="2147483770" r:id="rId7"/>
    <p:sldLayoutId id="2147483678" r:id="rId8"/>
    <p:sldLayoutId id="2147483751" r:id="rId9"/>
    <p:sldLayoutId id="2147483755" r:id="rId10"/>
    <p:sldLayoutId id="2147483771" r:id="rId11"/>
  </p:sldLayoutIdLst>
  <p:txStyles>
    <p:titleStyle>
      <a:lvl1pPr algn="l" defTabSz="609555" rtl="0" eaLnBrk="1" fontAlgn="base" hangingPunct="1">
        <a:spcBef>
          <a:spcPct val="0"/>
        </a:spcBef>
        <a:spcAft>
          <a:spcPct val="0"/>
        </a:spcAft>
        <a:defRPr sz="4800" b="1" i="0" kern="1200">
          <a:solidFill>
            <a:schemeClr val="tx2"/>
          </a:solidFill>
          <a:latin typeface="Frutiger LT Std 45 Light" panose="020B0402020204020204" pitchFamily="34" charset="77"/>
          <a:ea typeface="ＭＳ Ｐゴシック" charset="0"/>
          <a:cs typeface="Verdana"/>
        </a:defRPr>
      </a:lvl1pPr>
      <a:lvl2pPr algn="l" defTabSz="609555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charset="0"/>
          <a:ea typeface="ＭＳ Ｐゴシック" charset="0"/>
        </a:defRPr>
      </a:lvl2pPr>
      <a:lvl3pPr algn="l" defTabSz="609555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charset="0"/>
          <a:ea typeface="ＭＳ Ｐゴシック" charset="0"/>
        </a:defRPr>
      </a:lvl3pPr>
      <a:lvl4pPr algn="l" defTabSz="609555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charset="0"/>
          <a:ea typeface="ＭＳ Ｐゴシック" charset="0"/>
        </a:defRPr>
      </a:lvl4pPr>
      <a:lvl5pPr algn="l" defTabSz="609555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charset="0"/>
          <a:ea typeface="ＭＳ Ｐゴシック" charset="0"/>
        </a:defRPr>
      </a:lvl5pPr>
      <a:lvl6pPr marL="609555" algn="l" defTabSz="609555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charset="0"/>
          <a:ea typeface="ＭＳ Ｐゴシック" charset="0"/>
        </a:defRPr>
      </a:lvl6pPr>
      <a:lvl7pPr marL="1219110" algn="l" defTabSz="609555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charset="0"/>
          <a:ea typeface="ＭＳ Ｐゴシック" charset="0"/>
        </a:defRPr>
      </a:lvl7pPr>
      <a:lvl8pPr marL="1828664" algn="l" defTabSz="609555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charset="0"/>
          <a:ea typeface="ＭＳ Ｐゴシック" charset="0"/>
        </a:defRPr>
      </a:lvl8pPr>
      <a:lvl9pPr marL="2438218" algn="l" defTabSz="609555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charset="0"/>
          <a:ea typeface="ＭＳ Ｐゴシック" charset="0"/>
        </a:defRPr>
      </a:lvl9pPr>
    </p:titleStyle>
    <p:bodyStyle>
      <a:lvl1pPr marL="457167" indent="-457167" algn="l" defTabSz="609555" rtl="0" eaLnBrk="1" fontAlgn="base" hangingPunct="1">
        <a:spcBef>
          <a:spcPct val="20000"/>
        </a:spcBef>
        <a:spcAft>
          <a:spcPct val="0"/>
        </a:spcAft>
        <a:defRPr sz="3200" b="0" i="0" kern="1200">
          <a:solidFill>
            <a:schemeClr val="tx2"/>
          </a:solidFill>
          <a:latin typeface="Frutiger LT Std 45 Light" panose="020B0402020204020204" pitchFamily="34" charset="77"/>
          <a:ea typeface="ＭＳ Ｐゴシック" charset="0"/>
          <a:cs typeface="Verdana"/>
        </a:defRPr>
      </a:lvl1pPr>
      <a:lvl2pPr marL="311127" indent="-311127" algn="l" defTabSz="609555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67" b="0" i="0" kern="1200">
          <a:solidFill>
            <a:schemeClr val="tx2"/>
          </a:solidFill>
          <a:latin typeface="Frutiger LT Std 45 Light" panose="020B0402020204020204" pitchFamily="34" charset="77"/>
          <a:ea typeface="ＭＳ Ｐゴシック" charset="0"/>
          <a:cs typeface="Verdana"/>
        </a:defRPr>
      </a:lvl2pPr>
      <a:lvl3pPr marL="607439" indent="-296311" algn="l" defTabSz="609555" rtl="0" eaLnBrk="1" fontAlgn="base" hangingPunct="1">
        <a:spcBef>
          <a:spcPct val="20000"/>
        </a:spcBef>
        <a:spcAft>
          <a:spcPct val="0"/>
        </a:spcAft>
        <a:buSzPct val="100000"/>
        <a:buFont typeface="Lucida Grande" charset="0"/>
        <a:buChar char="−"/>
        <a:defRPr b="0" i="0" kern="1200">
          <a:solidFill>
            <a:schemeClr val="tx2"/>
          </a:solidFill>
          <a:latin typeface="Frutiger LT Std 45 Light" panose="020B0402020204020204" pitchFamily="34" charset="77"/>
          <a:ea typeface="ＭＳ Ｐゴシック" charset="0"/>
          <a:cs typeface="Verdana"/>
        </a:defRPr>
      </a:lvl3pPr>
      <a:lvl4pPr marL="2133440" indent="-304776" algn="l" defTabSz="60955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667" kern="1200">
          <a:solidFill>
            <a:schemeClr val="tx2"/>
          </a:solidFill>
          <a:latin typeface="Arial"/>
          <a:ea typeface="ＭＳ Ｐゴシック" charset="0"/>
          <a:cs typeface="Arial"/>
        </a:defRPr>
      </a:lvl4pPr>
      <a:lvl5pPr marL="2742994" indent="-304776" algn="l" defTabSz="609555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667" kern="1200">
          <a:solidFill>
            <a:schemeClr val="tx2"/>
          </a:solidFill>
          <a:latin typeface="Arial"/>
          <a:ea typeface="Arial" charset="0"/>
          <a:cs typeface="Arial"/>
        </a:defRPr>
      </a:lvl5pPr>
      <a:lvl6pPr marL="3352548" indent="-304776" algn="l" defTabSz="60955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104" indent="-304776" algn="l" defTabSz="60955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658" indent="-304776" algn="l" defTabSz="60955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212" indent="-304776" algn="l" defTabSz="60955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55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10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64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18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72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27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880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35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7197" userDrawn="1">
          <p15:clr>
            <a:srgbClr val="F26B43"/>
          </p15:clr>
        </p15:guide>
        <p15:guide id="3" pos="483" userDrawn="1">
          <p15:clr>
            <a:srgbClr val="F26B43"/>
          </p15:clr>
        </p15:guide>
        <p15:guide id="4" orient="horz" pos="1232" userDrawn="1">
          <p15:clr>
            <a:srgbClr val="F26B43"/>
          </p15:clr>
        </p15:guide>
        <p15:guide id="5" orient="horz" pos="1000" userDrawn="1">
          <p15:clr>
            <a:srgbClr val="F26B43"/>
          </p15:clr>
        </p15:guide>
        <p15:guide id="6" orient="horz" pos="229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EBA68-7FD8-5792-31AF-8DE338208C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latin typeface="Frutiger LT Std 45 Light"/>
                <a:ea typeface="ＭＳ Ｐゴシック"/>
              </a:rPr>
              <a:t>Inspiring confidence in donors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2DF649-0193-9823-0C90-EED81ADD61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9570" y="2775783"/>
            <a:ext cx="9452461" cy="729417"/>
          </a:xfrm>
        </p:spPr>
        <p:txBody>
          <a:bodyPr/>
          <a:lstStyle/>
          <a:p>
            <a:r>
              <a:rPr lang="en-US">
                <a:latin typeface="Frutiger LT Std 45 Light"/>
                <a:ea typeface="ＭＳ Ｐゴシック"/>
              </a:rPr>
              <a:t>How financial planning builds confidence for charitable giving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007F78B8-21B7-D44F-A153-F135AD16C5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67890" y="4460141"/>
            <a:ext cx="9361019" cy="118759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/>
            </a:lvl1pPr>
          </a:lstStyle>
          <a:p>
            <a:r>
              <a:rPr lang="en-US" b="1" i="0">
                <a:solidFill>
                  <a:schemeClr val="bg1"/>
                </a:solidFill>
                <a:latin typeface="Verdana"/>
                <a:ea typeface="ＭＳ Ｐゴシック"/>
              </a:rPr>
              <a:t>Jen McCoy, </a:t>
            </a:r>
            <a:r>
              <a:rPr lang="en-US" b="1">
                <a:solidFill>
                  <a:schemeClr val="bg1"/>
                </a:solidFill>
                <a:latin typeface="Verdana"/>
                <a:ea typeface="ＭＳ Ｐゴシック"/>
              </a:rPr>
              <a:t>CFP</a:t>
            </a:r>
            <a:r>
              <a:rPr lang="en-US" b="1" baseline="30000">
                <a:solidFill>
                  <a:schemeClr val="bg1"/>
                </a:solidFill>
                <a:latin typeface="Verdana"/>
                <a:ea typeface="ＭＳ Ｐゴシック"/>
              </a:rPr>
              <a:t>®</a:t>
            </a:r>
            <a:r>
              <a:rPr lang="en-US" b="1">
                <a:solidFill>
                  <a:schemeClr val="bg1"/>
                </a:solidFill>
                <a:latin typeface="Verdana"/>
                <a:ea typeface="ＭＳ Ｐゴシック"/>
              </a:rPr>
              <a:t>, </a:t>
            </a:r>
          </a:p>
          <a:p>
            <a:r>
              <a:rPr lang="en-US" b="1" i="0">
                <a:solidFill>
                  <a:schemeClr val="bg1"/>
                </a:solidFill>
                <a:latin typeface="Verdana" panose="020B0604030504040204" pitchFamily="34" charset="0"/>
              </a:rPr>
              <a:t>Financial Planner</a:t>
            </a:r>
          </a:p>
          <a:p>
            <a:r>
              <a:rPr lang="en-US" b="1" err="1">
                <a:solidFill>
                  <a:schemeClr val="bg1"/>
                </a:solidFill>
                <a:latin typeface="Verdana"/>
                <a:ea typeface="ＭＳ Ｐゴシック"/>
              </a:rPr>
              <a:t>Everence</a:t>
            </a:r>
            <a:r>
              <a:rPr lang="en-US" b="1" baseline="30000">
                <a:solidFill>
                  <a:schemeClr val="bg1"/>
                </a:solidFill>
                <a:latin typeface="Verdana"/>
                <a:ea typeface="ＭＳ Ｐゴシック"/>
              </a:rPr>
              <a:t>®</a:t>
            </a:r>
            <a:endParaRPr lang="en-US" sz="1200" b="1" i="0" baseline="30000">
              <a:solidFill>
                <a:schemeClr val="bg1"/>
              </a:solidFill>
              <a:latin typeface="Verdana"/>
              <a:ea typeface="Verdana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69311CD-8DED-47BF-00AD-03883C1911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EE88EE0-E33C-950D-8992-A9133A6526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1" name="object 4">
            <a:extLst>
              <a:ext uri="{FF2B5EF4-FFF2-40B4-BE49-F238E27FC236}">
                <a16:creationId xmlns:a16="http://schemas.microsoft.com/office/drawing/2014/main" id="{425A68C1-D4BA-311E-0C45-94276F9250B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27703" y="3607795"/>
            <a:ext cx="3374702" cy="2436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640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A05A2-AC75-E49B-611E-2C15FEF4F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91893-3F2D-65B0-435C-7625F55E4D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Thank you!</a:t>
            </a:r>
            <a:br>
              <a:rPr lang="en-US"/>
            </a:br>
            <a:endParaRPr lang="en-US"/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9F6594E6-2AC5-CCBE-73B9-E01B73A9EC97}"/>
              </a:ext>
            </a:extLst>
          </p:cNvPr>
          <p:cNvSpPr/>
          <p:nvPr/>
        </p:nvSpPr>
        <p:spPr>
          <a:xfrm>
            <a:off x="8091035" y="2123872"/>
            <a:ext cx="2404764" cy="1546153"/>
          </a:xfrm>
          <a:prstGeom prst="wedgeRoundRectCallout">
            <a:avLst>
              <a:gd name="adj1" fmla="val -45895"/>
              <a:gd name="adj2" fmla="val 69893"/>
              <a:gd name="adj3" fmla="val 16667"/>
            </a:avLst>
          </a:prstGeom>
          <a:noFill/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B698D0-66EA-67C3-7420-849209F54D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71677" y="2699583"/>
            <a:ext cx="2004377" cy="729417"/>
          </a:xfrm>
        </p:spPr>
        <p:txBody>
          <a:bodyPr/>
          <a:lstStyle/>
          <a:p>
            <a:r>
              <a:rPr lang="en-US"/>
              <a:t>Questions?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81D1E9CD-0BAF-B3E0-BE0D-4B0B5DCF841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95291" y="2896949"/>
            <a:ext cx="9361019" cy="118759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/>
            </a:lvl1pPr>
          </a:lstStyle>
          <a:p>
            <a:r>
              <a:rPr lang="en-US" b="0" i="0">
                <a:solidFill>
                  <a:schemeClr val="bg1"/>
                </a:solidFill>
                <a:latin typeface="Verdana" panose="020B0604030504040204" pitchFamily="34" charset="0"/>
              </a:rPr>
              <a:t>Feel free to reach out with any</a:t>
            </a:r>
          </a:p>
          <a:p>
            <a:r>
              <a:rPr lang="en-US" b="0" i="0">
                <a:solidFill>
                  <a:schemeClr val="bg1"/>
                </a:solidFill>
                <a:latin typeface="Verdana" panose="020B0604030504040204" pitchFamily="34" charset="0"/>
              </a:rPr>
              <a:t>additional questions you have!</a:t>
            </a:r>
          </a:p>
          <a:p>
            <a:endParaRPr lang="en-US">
              <a:solidFill>
                <a:schemeClr val="bg1"/>
              </a:solidFill>
              <a:latin typeface="Verdana" panose="020B0604030504040204" pitchFamily="34" charset="0"/>
            </a:endParaRPr>
          </a:p>
          <a:p>
            <a:r>
              <a:rPr lang="en-US" b="0" i="0">
                <a:solidFill>
                  <a:schemeClr val="bg1"/>
                </a:solidFill>
                <a:latin typeface="Verdana" panose="020B0604030504040204" pitchFamily="34" charset="0"/>
              </a:rPr>
              <a:t>Phone: 717-394-0769</a:t>
            </a:r>
          </a:p>
          <a:p>
            <a:r>
              <a:rPr lang="en-US">
                <a:solidFill>
                  <a:schemeClr val="bg1"/>
                </a:solidFill>
                <a:latin typeface="Verdana" panose="020B0604030504040204" pitchFamily="34" charset="0"/>
              </a:rPr>
              <a:t>Email: jen.mccoy@everence.com</a:t>
            </a:r>
            <a:endParaRPr lang="en-US" b="0" i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D565F1A-D41F-1D1F-7F72-C4F299F3A1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B5E3320-BC3F-9930-F780-9CE096A28B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1" name="object 4">
            <a:extLst>
              <a:ext uri="{FF2B5EF4-FFF2-40B4-BE49-F238E27FC236}">
                <a16:creationId xmlns:a16="http://schemas.microsoft.com/office/drawing/2014/main" id="{90AF75DC-606C-5D20-F5BF-00B070DF3AE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27703" y="3611144"/>
            <a:ext cx="3374702" cy="2436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265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2DD7C2A-9552-8878-0346-AAF4E5F7B258}"/>
              </a:ext>
            </a:extLst>
          </p:cNvPr>
          <p:cNvSpPr txBox="1">
            <a:spLocks/>
          </p:cNvSpPr>
          <p:nvPr/>
        </p:nvSpPr>
        <p:spPr>
          <a:xfrm>
            <a:off x="682980" y="627936"/>
            <a:ext cx="10487246" cy="991448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4800" b="1" i="0" kern="1200">
                <a:solidFill>
                  <a:schemeClr val="tx2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1pPr>
            <a:lvl2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2pPr>
            <a:lvl3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3pPr>
            <a:lvl4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4pPr>
            <a:lvl5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5pPr>
            <a:lvl6pPr marL="609555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6pPr>
            <a:lvl7pPr marL="1219110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7pPr>
            <a:lvl8pPr marL="1828664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8pPr>
            <a:lvl9pPr marL="2438218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Frutiger LT Std 45 Light"/>
                <a:ea typeface="ＭＳ Ｐゴシック"/>
              </a:rPr>
              <a:t>Financial planning at </a:t>
            </a:r>
            <a:r>
              <a:rPr lang="en-US" err="1">
                <a:solidFill>
                  <a:schemeClr val="bg1"/>
                </a:solidFill>
                <a:latin typeface="Frutiger LT Std 45 Light"/>
                <a:ea typeface="ＭＳ Ｐゴシック"/>
              </a:rPr>
              <a:t>Everence</a:t>
            </a:r>
            <a:r>
              <a:rPr lang="en-US">
                <a:solidFill>
                  <a:schemeClr val="bg1"/>
                </a:solidFill>
                <a:latin typeface="Frutiger LT Std 45 Light"/>
                <a:ea typeface="ＭＳ Ｐゴシック"/>
              </a:rPr>
              <a:t> 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50BC215F-4940-92F3-E997-4C4F1CD1D167}"/>
              </a:ext>
            </a:extLst>
          </p:cNvPr>
          <p:cNvSpPr txBox="1">
            <a:spLocks/>
          </p:cNvSpPr>
          <p:nvPr/>
        </p:nvSpPr>
        <p:spPr>
          <a:xfrm>
            <a:off x="899367" y="2147192"/>
            <a:ext cx="11050178" cy="3121938"/>
          </a:xfrm>
          <a:prstGeom prst="rect">
            <a:avLst/>
          </a:prstGeom>
        </p:spPr>
        <p:txBody>
          <a:bodyPr/>
          <a:lstStyle>
            <a:lvl1pPr marL="457167" indent="-457167" algn="l" defTabSz="609555" rtl="0" eaLnBrk="1" fontAlgn="base" hangingPunct="1">
              <a:spcBef>
                <a:spcPct val="20000"/>
              </a:spcBef>
              <a:spcAft>
                <a:spcPct val="0"/>
              </a:spcAft>
              <a:defRPr sz="3200" b="0" i="0" kern="1200">
                <a:solidFill>
                  <a:schemeClr val="tx2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1pPr>
            <a:lvl2pPr marL="311127" indent="-311127" algn="l" defTabSz="60955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67" b="0" i="0" kern="1200">
                <a:solidFill>
                  <a:schemeClr val="tx2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2pPr>
            <a:lvl3pPr marL="607439" indent="-296311" algn="l" defTabSz="609555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Lucida Grande" charset="0"/>
              <a:buChar char="−"/>
              <a:defRPr b="0" i="0" kern="1200">
                <a:solidFill>
                  <a:schemeClr val="tx2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3pPr>
            <a:lvl4pPr marL="2133440" indent="-304776" algn="l" defTabSz="60955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667" kern="1200">
                <a:solidFill>
                  <a:schemeClr val="tx2"/>
                </a:solidFill>
                <a:latin typeface="Arial"/>
                <a:ea typeface="ＭＳ Ｐゴシック" charset="0"/>
                <a:cs typeface="Arial"/>
              </a:defRPr>
            </a:lvl4pPr>
            <a:lvl5pPr marL="2742994" indent="-304776" algn="l" defTabSz="60955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667" kern="1200">
                <a:solidFill>
                  <a:schemeClr val="tx2"/>
                </a:solidFill>
                <a:latin typeface="Arial"/>
                <a:ea typeface="Arial" charset="0"/>
                <a:cs typeface="Arial"/>
              </a:defRPr>
            </a:lvl5pPr>
            <a:lvl6pPr marL="3352548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04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658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12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>
                <a:solidFill>
                  <a:schemeClr val="bg1"/>
                </a:solidFill>
              </a:rPr>
              <a:t>A</a:t>
            </a:r>
            <a:r>
              <a:rPr lang="en-US" sz="3100">
                <a:solidFill>
                  <a:schemeClr val="bg1"/>
                </a:solidFill>
              </a:rPr>
              <a:t> – </a:t>
            </a:r>
            <a:r>
              <a:rPr lang="en-US" sz="3100" u="sng">
                <a:solidFill>
                  <a:schemeClr val="bg1"/>
                </a:solidFill>
              </a:rPr>
              <a:t>ALIGN</a:t>
            </a:r>
            <a:r>
              <a:rPr lang="en-US" sz="3100">
                <a:solidFill>
                  <a:schemeClr val="bg1"/>
                </a:solidFill>
              </a:rPr>
              <a:t> your life mission with your financial decision making </a:t>
            </a:r>
          </a:p>
          <a:p>
            <a:endParaRPr lang="en-US" sz="3100">
              <a:solidFill>
                <a:schemeClr val="bg1"/>
              </a:solidFill>
            </a:endParaRPr>
          </a:p>
          <a:p>
            <a:r>
              <a:rPr lang="en-US" sz="4400">
                <a:solidFill>
                  <a:schemeClr val="bg1"/>
                </a:solidFill>
              </a:rPr>
              <a:t>C</a:t>
            </a:r>
            <a:r>
              <a:rPr lang="en-US" sz="3100">
                <a:solidFill>
                  <a:schemeClr val="bg1"/>
                </a:solidFill>
              </a:rPr>
              <a:t> – Increase </a:t>
            </a:r>
            <a:r>
              <a:rPr lang="en-US" sz="3100" u="sng">
                <a:solidFill>
                  <a:schemeClr val="bg1"/>
                </a:solidFill>
              </a:rPr>
              <a:t>CONFIDENCE</a:t>
            </a:r>
            <a:r>
              <a:rPr lang="en-US" sz="3100">
                <a:solidFill>
                  <a:schemeClr val="bg1"/>
                </a:solidFill>
              </a:rPr>
              <a:t> in your financial future</a:t>
            </a:r>
          </a:p>
          <a:p>
            <a:endParaRPr lang="en-US" sz="3100">
              <a:solidFill>
                <a:schemeClr val="bg1"/>
              </a:solidFill>
            </a:endParaRPr>
          </a:p>
          <a:p>
            <a:pPr marL="571500" indent="-571500"/>
            <a:r>
              <a:rPr lang="en-US" sz="4400">
                <a:solidFill>
                  <a:schemeClr val="bg1"/>
                </a:solidFill>
              </a:rPr>
              <a:t>E</a:t>
            </a:r>
            <a:r>
              <a:rPr lang="en-US" sz="3100">
                <a:solidFill>
                  <a:schemeClr val="bg1"/>
                </a:solidFill>
              </a:rPr>
              <a:t> – </a:t>
            </a:r>
            <a:r>
              <a:rPr lang="en-US" sz="3100" u="sng">
                <a:solidFill>
                  <a:schemeClr val="bg1"/>
                </a:solidFill>
              </a:rPr>
              <a:t>EMPOWER</a:t>
            </a:r>
            <a:r>
              <a:rPr lang="en-US" sz="3100">
                <a:solidFill>
                  <a:schemeClr val="bg1"/>
                </a:solidFill>
              </a:rPr>
              <a:t> you to give to the people/causes/organizations you care about</a:t>
            </a:r>
            <a:endParaRPr lang="en-US" sz="3100" u="sng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625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6EADF-0028-27EE-4E9C-37B1038EA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hiking on a mountain&#10;&#10;AI-generated content may be incorrect.">
            <a:extLst>
              <a:ext uri="{FF2B5EF4-FFF2-40B4-BE49-F238E27FC236}">
                <a16:creationId xmlns:a16="http://schemas.microsoft.com/office/drawing/2014/main" id="{63D42A50-49EB-BCA8-AF57-A8685EB89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64" y="3171"/>
            <a:ext cx="12197655" cy="6851656"/>
          </a:xfrm>
          <a:prstGeom prst="rect">
            <a:avLst/>
          </a:prstGeom>
          <a:ln>
            <a:noFill/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3995C6C-2522-A9FD-D117-4EF0AD4D8DA8}"/>
              </a:ext>
            </a:extLst>
          </p:cNvPr>
          <p:cNvSpPr txBox="1">
            <a:spLocks/>
          </p:cNvSpPr>
          <p:nvPr/>
        </p:nvSpPr>
        <p:spPr>
          <a:xfrm>
            <a:off x="374271" y="356631"/>
            <a:ext cx="9644023" cy="78043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4800" b="1" i="0" kern="1200">
                <a:solidFill>
                  <a:schemeClr val="tx2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1pPr>
            <a:lvl2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2pPr>
            <a:lvl3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3pPr>
            <a:lvl4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4pPr>
            <a:lvl5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5pPr>
            <a:lvl6pPr marL="609555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6pPr>
            <a:lvl7pPr marL="1219110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7pPr>
            <a:lvl8pPr marL="1828664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8pPr>
            <a:lvl9pPr marL="2438218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4400">
                <a:solidFill>
                  <a:schemeClr val="bg1"/>
                </a:solidFill>
                <a:latin typeface="Frutiger LT Std 45 Light"/>
                <a:ea typeface="ＭＳ Ｐゴシック"/>
              </a:rPr>
              <a:t>Financial planning </a:t>
            </a:r>
            <a:br>
              <a:rPr lang="en-US" sz="4400">
                <a:solidFill>
                  <a:schemeClr val="bg1"/>
                </a:solidFill>
                <a:latin typeface="Frutiger LT Std 45 Light"/>
                <a:ea typeface="ＭＳ Ｐゴシック"/>
              </a:rPr>
            </a:br>
            <a:r>
              <a:rPr lang="en-US" sz="4400">
                <a:solidFill>
                  <a:schemeClr val="bg1"/>
                </a:solidFill>
                <a:latin typeface="Frutiger LT Std 45 Light"/>
                <a:ea typeface="ＭＳ Ｐゴシック"/>
              </a:rPr>
              <a:t>at Everence </a:t>
            </a:r>
            <a:endParaRPr lang="en-US">
              <a:solidFill>
                <a:schemeClr val="bg1"/>
              </a:solidFill>
            </a:endParaRPr>
          </a:p>
          <a:p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88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2AE760-B382-6CE8-7201-FD1B75CBA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8312" y="3267075"/>
            <a:ext cx="1095375" cy="32385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8237943-E8B6-BD83-4FBF-54BD869A7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137" y="644188"/>
            <a:ext cx="6124802" cy="2939039"/>
          </a:xfrm>
        </p:spPr>
        <p:txBody>
          <a:bodyPr/>
          <a:lstStyle/>
          <a:p>
            <a:r>
              <a:rPr lang="en-US"/>
              <a:t>If you were given $1,000,000 tax free, what would you do with it and why?</a:t>
            </a:r>
            <a:br>
              <a:rPr lang="en-US"/>
            </a:b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1ADF4C7-5C25-B203-D560-F2269D88AF2A}"/>
              </a:ext>
            </a:extLst>
          </p:cNvPr>
          <p:cNvSpPr/>
          <p:nvPr/>
        </p:nvSpPr>
        <p:spPr>
          <a:xfrm rot="676374">
            <a:off x="7029503" y="4204683"/>
            <a:ext cx="705915" cy="6338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169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35625-4BB4-92A1-DFE8-2E8D9BF21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DDC317B-70BD-9C00-62C8-52F286CCA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8312" y="3267075"/>
            <a:ext cx="1095375" cy="32385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34BD98D-98B3-E1A1-014B-1EF53441A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859" y="644188"/>
            <a:ext cx="5992551" cy="2939039"/>
          </a:xfrm>
        </p:spPr>
        <p:txBody>
          <a:bodyPr/>
          <a:lstStyle/>
          <a:p>
            <a:r>
              <a:rPr lang="en-US"/>
              <a:t>If you could wave a magic wand and fix one problem in your finances, what would it be?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799AE24-2464-F691-D428-7F86D29D4987}"/>
              </a:ext>
            </a:extLst>
          </p:cNvPr>
          <p:cNvSpPr/>
          <p:nvPr/>
        </p:nvSpPr>
        <p:spPr>
          <a:xfrm rot="676374">
            <a:off x="7029503" y="4204683"/>
            <a:ext cx="705915" cy="6338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441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6626F-5755-5B9D-FB1C-150F3C7788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3B4EB37-0352-9CE8-26C8-8F5D658CCA1B}"/>
              </a:ext>
            </a:extLst>
          </p:cNvPr>
          <p:cNvSpPr/>
          <p:nvPr/>
        </p:nvSpPr>
        <p:spPr>
          <a:xfrm>
            <a:off x="8237534" y="1911285"/>
            <a:ext cx="3733502" cy="4491603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9C512CF-532C-55D3-2515-08840ED82439}"/>
              </a:ext>
            </a:extLst>
          </p:cNvPr>
          <p:cNvSpPr/>
          <p:nvPr/>
        </p:nvSpPr>
        <p:spPr>
          <a:xfrm>
            <a:off x="4240382" y="1911286"/>
            <a:ext cx="3733502" cy="4491603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FFB32B5-D3CC-FCB2-07AE-224C5716ADD2}"/>
              </a:ext>
            </a:extLst>
          </p:cNvPr>
          <p:cNvSpPr/>
          <p:nvPr/>
        </p:nvSpPr>
        <p:spPr>
          <a:xfrm>
            <a:off x="217448" y="1934250"/>
            <a:ext cx="3733502" cy="4491603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8B4A2C8-6767-5F1D-A8FE-724B3184B1E8}"/>
              </a:ext>
            </a:extLst>
          </p:cNvPr>
          <p:cNvSpPr txBox="1">
            <a:spLocks/>
          </p:cNvSpPr>
          <p:nvPr/>
        </p:nvSpPr>
        <p:spPr>
          <a:xfrm>
            <a:off x="682980" y="627936"/>
            <a:ext cx="10487246" cy="991448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4800" b="1" i="0" kern="1200">
                <a:solidFill>
                  <a:schemeClr val="tx2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1pPr>
            <a:lvl2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2pPr>
            <a:lvl3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3pPr>
            <a:lvl4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4pPr>
            <a:lvl5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5pPr>
            <a:lvl6pPr marL="609555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6pPr>
            <a:lvl7pPr marL="1219110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7pPr>
            <a:lvl8pPr marL="1828664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8pPr>
            <a:lvl9pPr marL="2438218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Frutiger LT Std 45 Light"/>
                <a:ea typeface="ＭＳ Ｐゴシック"/>
              </a:rPr>
              <a:t>Financial planning case studies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16F2F5F5-65D2-5CE9-CF2C-7D58C0A842A5}"/>
              </a:ext>
            </a:extLst>
          </p:cNvPr>
          <p:cNvSpPr txBox="1">
            <a:spLocks/>
          </p:cNvSpPr>
          <p:nvPr/>
        </p:nvSpPr>
        <p:spPr>
          <a:xfrm>
            <a:off x="678403" y="2147192"/>
            <a:ext cx="11050178" cy="3121938"/>
          </a:xfrm>
          <a:prstGeom prst="rect">
            <a:avLst/>
          </a:prstGeom>
        </p:spPr>
        <p:txBody>
          <a:bodyPr/>
          <a:lstStyle>
            <a:lvl1pPr marL="457167" indent="-457167" algn="l" defTabSz="609555" rtl="0" eaLnBrk="1" fontAlgn="base" hangingPunct="1">
              <a:spcBef>
                <a:spcPct val="20000"/>
              </a:spcBef>
              <a:spcAft>
                <a:spcPct val="0"/>
              </a:spcAft>
              <a:defRPr sz="3200" b="0" i="0" kern="1200">
                <a:solidFill>
                  <a:schemeClr val="tx2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1pPr>
            <a:lvl2pPr marL="311127" indent="-311127" algn="l" defTabSz="60955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67" b="0" i="0" kern="1200">
                <a:solidFill>
                  <a:schemeClr val="tx2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2pPr>
            <a:lvl3pPr marL="607439" indent="-296311" algn="l" defTabSz="609555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Lucida Grande" charset="0"/>
              <a:buChar char="−"/>
              <a:defRPr b="0" i="0" kern="1200">
                <a:solidFill>
                  <a:schemeClr val="tx2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3pPr>
            <a:lvl4pPr marL="2133440" indent="-304776" algn="l" defTabSz="60955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667" kern="1200">
                <a:solidFill>
                  <a:schemeClr val="tx2"/>
                </a:solidFill>
                <a:latin typeface="Arial"/>
                <a:ea typeface="ＭＳ Ｐゴシック" charset="0"/>
                <a:cs typeface="Arial"/>
              </a:defRPr>
            </a:lvl4pPr>
            <a:lvl5pPr marL="2742994" indent="-304776" algn="l" defTabSz="60955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667" kern="1200">
                <a:solidFill>
                  <a:schemeClr val="tx2"/>
                </a:solidFill>
                <a:latin typeface="Arial"/>
                <a:ea typeface="Arial" charset="0"/>
                <a:cs typeface="Arial"/>
              </a:defRPr>
            </a:lvl5pPr>
            <a:lvl6pPr marL="3352548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04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658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12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100" u="sng">
              <a:solidFill>
                <a:schemeClr val="bg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2A4474D-10D5-9388-A5BF-165B7628A98B}"/>
              </a:ext>
            </a:extLst>
          </p:cNvPr>
          <p:cNvSpPr txBox="1">
            <a:spLocks/>
          </p:cNvSpPr>
          <p:nvPr/>
        </p:nvSpPr>
        <p:spPr>
          <a:xfrm>
            <a:off x="456638" y="2846818"/>
            <a:ext cx="3602403" cy="202691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457167" indent="-457167" algn="l" defTabSz="609555" rtl="0" eaLnBrk="1" fontAlgn="base" hangingPunct="1">
              <a:spcBef>
                <a:spcPct val="20000"/>
              </a:spcBef>
              <a:spcAft>
                <a:spcPct val="0"/>
              </a:spcAft>
              <a:defRPr sz="3200" b="0" i="0" kern="1200">
                <a:solidFill>
                  <a:schemeClr val="tx2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1pPr>
            <a:lvl2pPr marL="311127" indent="-311127" algn="l" defTabSz="60955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67" b="0" i="0" kern="1200">
                <a:solidFill>
                  <a:schemeClr val="tx2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2pPr>
            <a:lvl3pPr marL="607439" indent="-296311" algn="l" defTabSz="609555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Lucida Grande" charset="0"/>
              <a:buChar char="−"/>
              <a:defRPr b="0" i="0" kern="1200">
                <a:solidFill>
                  <a:schemeClr val="tx2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3pPr>
            <a:lvl4pPr marL="2133440" indent="-304776" algn="l" defTabSz="60955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667" kern="1200">
                <a:solidFill>
                  <a:schemeClr val="tx2"/>
                </a:solidFill>
                <a:latin typeface="Arial"/>
                <a:ea typeface="ＭＳ Ｐゴシック" charset="0"/>
                <a:cs typeface="Arial"/>
              </a:defRPr>
            </a:lvl4pPr>
            <a:lvl5pPr marL="2742994" indent="-304776" algn="l" defTabSz="60955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667" kern="1200">
                <a:solidFill>
                  <a:schemeClr val="tx2"/>
                </a:solidFill>
                <a:latin typeface="Arial"/>
                <a:ea typeface="Arial" charset="0"/>
                <a:cs typeface="Arial"/>
              </a:defRPr>
            </a:lvl5pPr>
            <a:lvl6pPr marL="3352548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04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658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12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6565" indent="-456565"/>
            <a:r>
              <a:rPr lang="en-US">
                <a:latin typeface="Frutiger LT Std 45 Light"/>
                <a:ea typeface="ＭＳ Ｐゴシック"/>
              </a:rPr>
              <a:t>35-year-old couple</a:t>
            </a:r>
          </a:p>
          <a:p>
            <a:pPr marL="456565" indent="-456565"/>
            <a:endParaRPr lang="en-US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C84DBBC2-B7FD-C10D-9B1F-82D215707CCC}"/>
              </a:ext>
            </a:extLst>
          </p:cNvPr>
          <p:cNvSpPr txBox="1">
            <a:spLocks/>
          </p:cNvSpPr>
          <p:nvPr/>
        </p:nvSpPr>
        <p:spPr>
          <a:xfrm>
            <a:off x="395546" y="2093142"/>
            <a:ext cx="3486057" cy="643697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4800" b="1" i="0" kern="1200">
                <a:solidFill>
                  <a:schemeClr val="tx2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1pPr>
            <a:lvl2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2pPr>
            <a:lvl3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3pPr>
            <a:lvl4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4pPr>
            <a:lvl5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5pPr>
            <a:lvl6pPr marL="609555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6pPr>
            <a:lvl7pPr marL="1219110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7pPr>
            <a:lvl8pPr marL="1828664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8pPr>
            <a:lvl9pPr marL="2438218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4000">
                <a:latin typeface="Frutiger LT Std 45 Light"/>
                <a:ea typeface="ＭＳ Ｐゴシック"/>
              </a:rPr>
              <a:t>Case study A</a:t>
            </a:r>
          </a:p>
        </p:txBody>
      </p:sp>
      <p:pic>
        <p:nvPicPr>
          <p:cNvPr id="6" name="Picture 2" descr="Old Couple Stock Photos ...">
            <a:extLst>
              <a:ext uri="{FF2B5EF4-FFF2-40B4-BE49-F238E27FC236}">
                <a16:creationId xmlns:a16="http://schemas.microsoft.com/office/drawing/2014/main" id="{ED100B21-9D55-24D6-BC15-997A78F7CF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64" r="6485"/>
          <a:stretch/>
        </p:blipFill>
        <p:spPr bwMode="auto">
          <a:xfrm>
            <a:off x="989331" y="3495324"/>
            <a:ext cx="2179263" cy="243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2A852EA-758B-8CD6-2CDB-F8F60117C565}"/>
              </a:ext>
            </a:extLst>
          </p:cNvPr>
          <p:cNvSpPr txBox="1">
            <a:spLocks/>
          </p:cNvSpPr>
          <p:nvPr/>
        </p:nvSpPr>
        <p:spPr>
          <a:xfrm>
            <a:off x="4410965" y="2837817"/>
            <a:ext cx="3858106" cy="290967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457167" indent="-457167" algn="l" defTabSz="609555" rtl="0" eaLnBrk="1" fontAlgn="base" hangingPunct="1">
              <a:spcBef>
                <a:spcPct val="20000"/>
              </a:spcBef>
              <a:spcAft>
                <a:spcPct val="0"/>
              </a:spcAft>
              <a:defRPr sz="3200" b="0" i="0" kern="1200">
                <a:solidFill>
                  <a:schemeClr val="tx2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1pPr>
            <a:lvl2pPr marL="311127" indent="-311127" algn="l" defTabSz="60955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67" b="0" i="0" kern="1200">
                <a:solidFill>
                  <a:schemeClr val="tx2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2pPr>
            <a:lvl3pPr marL="607439" indent="-296311" algn="l" defTabSz="609555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Lucida Grande" charset="0"/>
              <a:buChar char="−"/>
              <a:defRPr b="0" i="0" kern="1200">
                <a:solidFill>
                  <a:schemeClr val="tx2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3pPr>
            <a:lvl4pPr marL="2133440" indent="-304776" algn="l" defTabSz="60955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667" kern="1200">
                <a:solidFill>
                  <a:schemeClr val="tx2"/>
                </a:solidFill>
                <a:latin typeface="Arial"/>
                <a:ea typeface="ＭＳ Ｐゴシック" charset="0"/>
                <a:cs typeface="Arial"/>
              </a:defRPr>
            </a:lvl4pPr>
            <a:lvl5pPr marL="2742994" indent="-304776" algn="l" defTabSz="60955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667" kern="1200">
                <a:solidFill>
                  <a:schemeClr val="tx2"/>
                </a:solidFill>
                <a:latin typeface="Arial"/>
                <a:ea typeface="Arial" charset="0"/>
                <a:cs typeface="Arial"/>
              </a:defRPr>
            </a:lvl5pPr>
            <a:lvl6pPr marL="3352548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04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658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12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6565" indent="-456565"/>
            <a:r>
              <a:rPr lang="en-US">
                <a:latin typeface="Frutiger LT Std 45 Light"/>
                <a:ea typeface="ＭＳ Ｐゴシック"/>
              </a:rPr>
              <a:t>50-year-old couple</a:t>
            </a:r>
          </a:p>
          <a:p>
            <a:pPr marL="456565" indent="-456565"/>
            <a:endParaRPr lang="en-US"/>
          </a:p>
          <a:p>
            <a:pPr marL="456565" indent="-456565"/>
            <a:endParaRPr lang="en-US">
              <a:solidFill>
                <a:srgbClr val="FF0000"/>
              </a:solidFill>
            </a:endParaRPr>
          </a:p>
          <a:p>
            <a:pPr marL="456565" indent="-456565"/>
            <a:endParaRPr lang="en-US">
              <a:solidFill>
                <a:srgbClr val="FF0000"/>
              </a:solidFill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780BFB8D-988E-8065-5CA5-2A46AAEB42FD}"/>
              </a:ext>
            </a:extLst>
          </p:cNvPr>
          <p:cNvSpPr txBox="1">
            <a:spLocks/>
          </p:cNvSpPr>
          <p:nvPr/>
        </p:nvSpPr>
        <p:spPr>
          <a:xfrm>
            <a:off x="4364094" y="2101499"/>
            <a:ext cx="3733502" cy="924037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4800" b="1" i="0" kern="1200">
                <a:solidFill>
                  <a:schemeClr val="tx2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1pPr>
            <a:lvl2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2pPr>
            <a:lvl3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3pPr>
            <a:lvl4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4pPr>
            <a:lvl5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5pPr>
            <a:lvl6pPr marL="609555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6pPr>
            <a:lvl7pPr marL="1219110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7pPr>
            <a:lvl8pPr marL="1828664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8pPr>
            <a:lvl9pPr marL="2438218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4000">
                <a:latin typeface="Frutiger LT Std 45 Light"/>
                <a:ea typeface="ＭＳ Ｐゴシック"/>
              </a:rPr>
              <a:t>Case study B</a:t>
            </a:r>
          </a:p>
        </p:txBody>
      </p:sp>
      <p:pic>
        <p:nvPicPr>
          <p:cNvPr id="10" name="Picture 4" descr="50 Year Old Couple Images – Browse 1,929 Stock Photos, Vectors, and Video |  Adobe Stock">
            <a:extLst>
              <a:ext uri="{FF2B5EF4-FFF2-40B4-BE49-F238E27FC236}">
                <a16:creationId xmlns:a16="http://schemas.microsoft.com/office/drawing/2014/main" id="{225AA3FF-0860-02D8-BFDC-08896B2EA1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5" r="6625"/>
          <a:stretch/>
        </p:blipFill>
        <p:spPr bwMode="auto">
          <a:xfrm>
            <a:off x="4697409" y="3492860"/>
            <a:ext cx="2802494" cy="2384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A4BBA758-44C9-2A7F-7A54-04D60D7AEC95}"/>
              </a:ext>
            </a:extLst>
          </p:cNvPr>
          <p:cNvSpPr txBox="1">
            <a:spLocks/>
          </p:cNvSpPr>
          <p:nvPr/>
        </p:nvSpPr>
        <p:spPr>
          <a:xfrm>
            <a:off x="8271338" y="2779868"/>
            <a:ext cx="3984458" cy="149662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457167" indent="-457167" algn="l" defTabSz="609555" rtl="0" eaLnBrk="1" fontAlgn="base" hangingPunct="1">
              <a:spcBef>
                <a:spcPct val="20000"/>
              </a:spcBef>
              <a:spcAft>
                <a:spcPct val="0"/>
              </a:spcAft>
              <a:defRPr sz="3200" b="0" i="0" kern="1200">
                <a:solidFill>
                  <a:schemeClr val="tx2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1pPr>
            <a:lvl2pPr marL="311127" indent="-311127" algn="l" defTabSz="60955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67" b="0" i="0" kern="1200">
                <a:solidFill>
                  <a:schemeClr val="tx2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2pPr>
            <a:lvl3pPr marL="607439" indent="-296311" algn="l" defTabSz="609555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Lucida Grande" charset="0"/>
              <a:buChar char="−"/>
              <a:defRPr b="0" i="0" kern="1200">
                <a:solidFill>
                  <a:schemeClr val="tx2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3pPr>
            <a:lvl4pPr marL="2133440" indent="-304776" algn="l" defTabSz="60955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667" kern="1200">
                <a:solidFill>
                  <a:schemeClr val="tx2"/>
                </a:solidFill>
                <a:latin typeface="Arial"/>
                <a:ea typeface="ＭＳ Ｐゴシック" charset="0"/>
                <a:cs typeface="Arial"/>
              </a:defRPr>
            </a:lvl4pPr>
            <a:lvl5pPr marL="2742994" indent="-304776" algn="l" defTabSz="60955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667" kern="1200">
                <a:solidFill>
                  <a:schemeClr val="tx2"/>
                </a:solidFill>
                <a:latin typeface="Arial"/>
                <a:ea typeface="Arial" charset="0"/>
                <a:cs typeface="Arial"/>
              </a:defRPr>
            </a:lvl5pPr>
            <a:lvl6pPr marL="3352548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04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658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12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6565" indent="-456565"/>
            <a:r>
              <a:rPr lang="en-US">
                <a:latin typeface="Frutiger LT Std 45 Light"/>
                <a:ea typeface="ＭＳ Ｐゴシック"/>
              </a:rPr>
              <a:t>73-year-old widower</a:t>
            </a:r>
          </a:p>
          <a:p>
            <a:pPr marL="456565" indent="-456565"/>
            <a:endParaRPr lang="en-US"/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7E8D5E04-B8EB-080A-A124-7EBA90461377}"/>
              </a:ext>
            </a:extLst>
          </p:cNvPr>
          <p:cNvSpPr txBox="1">
            <a:spLocks/>
          </p:cNvSpPr>
          <p:nvPr/>
        </p:nvSpPr>
        <p:spPr>
          <a:xfrm>
            <a:off x="8482364" y="2071292"/>
            <a:ext cx="3855774" cy="47529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4800" b="1" i="0" kern="1200">
                <a:solidFill>
                  <a:schemeClr val="tx2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1pPr>
            <a:lvl2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2pPr>
            <a:lvl3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3pPr>
            <a:lvl4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4pPr>
            <a:lvl5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5pPr>
            <a:lvl6pPr marL="609555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6pPr>
            <a:lvl7pPr marL="1219110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7pPr>
            <a:lvl8pPr marL="1828664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8pPr>
            <a:lvl9pPr marL="2438218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4000">
                <a:latin typeface="Frutiger LT Std 45 Light"/>
                <a:ea typeface="ＭＳ Ｐゴシック"/>
              </a:rPr>
              <a:t>Case study C</a:t>
            </a:r>
          </a:p>
        </p:txBody>
      </p:sp>
      <p:pic>
        <p:nvPicPr>
          <p:cNvPr id="13" name="Picture 4" descr="60 Year Old Man&quot; Images – Browse 73 Stock Photos, Vectors, and Video |  Adobe Stock">
            <a:extLst>
              <a:ext uri="{FF2B5EF4-FFF2-40B4-BE49-F238E27FC236}">
                <a16:creationId xmlns:a16="http://schemas.microsoft.com/office/drawing/2014/main" id="{645272F3-5E9D-551F-4E98-D846F4CE13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55" t="8890" r="9978" b="12691"/>
          <a:stretch/>
        </p:blipFill>
        <p:spPr bwMode="auto">
          <a:xfrm>
            <a:off x="9022048" y="3429000"/>
            <a:ext cx="2308964" cy="2434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45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4596F-EFDB-3C0A-A8FD-237661DDF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B45697F-8EAD-6C94-104E-981BE478E2FF}"/>
              </a:ext>
            </a:extLst>
          </p:cNvPr>
          <p:cNvSpPr/>
          <p:nvPr/>
        </p:nvSpPr>
        <p:spPr>
          <a:xfrm>
            <a:off x="480047" y="466344"/>
            <a:ext cx="7583805" cy="0"/>
          </a:xfrm>
          <a:custGeom>
            <a:avLst/>
            <a:gdLst/>
            <a:ahLst/>
            <a:cxnLst/>
            <a:rect l="l" t="t" r="r" b="b"/>
            <a:pathLst>
              <a:path w="7583805">
                <a:moveTo>
                  <a:pt x="0" y="0"/>
                </a:moveTo>
                <a:lnTo>
                  <a:pt x="7583297" y="0"/>
                </a:lnTo>
              </a:path>
            </a:pathLst>
          </a:custGeom>
          <a:ln w="63500">
            <a:solidFill>
              <a:srgbClr val="0080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45543E79-EF04-212D-0C6D-ABC94A296CF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55291" y="461975"/>
            <a:ext cx="3638219" cy="6382549"/>
          </a:xfrm>
          <a:prstGeom prst="rect">
            <a:avLst/>
          </a:prstGeom>
        </p:spPr>
      </p:pic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66D2D08C-C6EB-0898-751D-9E0C72D96A45}"/>
              </a:ext>
            </a:extLst>
          </p:cNvPr>
          <p:cNvSpPr txBox="1">
            <a:spLocks/>
          </p:cNvSpPr>
          <p:nvPr/>
        </p:nvSpPr>
        <p:spPr>
          <a:xfrm>
            <a:off x="476828" y="1711428"/>
            <a:ext cx="6325488" cy="4374983"/>
          </a:xfrm>
          <a:prstGeom prst="rect">
            <a:avLst/>
          </a:prstGeom>
          <a:ln>
            <a:solidFill>
              <a:schemeClr val="accent5"/>
            </a:solidFill>
          </a:ln>
        </p:spPr>
        <p:txBody>
          <a:bodyPr lIns="91440" tIns="45720" rIns="91440" bIns="45720" anchor="t"/>
          <a:lstStyle>
            <a:lvl1pPr marL="457167" indent="-457167" algn="l" defTabSz="609555" rtl="0" eaLnBrk="1" fontAlgn="base" hangingPunct="1">
              <a:spcBef>
                <a:spcPct val="20000"/>
              </a:spcBef>
              <a:spcAft>
                <a:spcPct val="0"/>
              </a:spcAft>
              <a:defRPr sz="3200" b="0" i="0" kern="1200">
                <a:solidFill>
                  <a:schemeClr val="tx2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1pPr>
            <a:lvl2pPr marL="311127" indent="-311127" algn="l" defTabSz="60955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67" b="0" i="0" kern="1200">
                <a:solidFill>
                  <a:schemeClr val="tx2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2pPr>
            <a:lvl3pPr marL="607439" indent="-296311" algn="l" defTabSz="609555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Lucida Grande" charset="0"/>
              <a:buChar char="−"/>
              <a:defRPr b="0" i="0" kern="1200">
                <a:solidFill>
                  <a:schemeClr val="tx2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3pPr>
            <a:lvl4pPr marL="2133440" indent="-304776" algn="l" defTabSz="60955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667" kern="1200">
                <a:solidFill>
                  <a:schemeClr val="tx2"/>
                </a:solidFill>
                <a:latin typeface="Arial"/>
                <a:ea typeface="ＭＳ Ｐゴシック" charset="0"/>
                <a:cs typeface="Arial"/>
              </a:defRPr>
            </a:lvl4pPr>
            <a:lvl5pPr marL="2742994" indent="-304776" algn="l" defTabSz="60955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667" kern="1200">
                <a:solidFill>
                  <a:schemeClr val="tx2"/>
                </a:solidFill>
                <a:latin typeface="Arial"/>
                <a:ea typeface="Arial" charset="0"/>
                <a:cs typeface="Arial"/>
              </a:defRPr>
            </a:lvl5pPr>
            <a:lvl6pPr marL="3352548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04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658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12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6565" indent="-456565"/>
            <a:r>
              <a:rPr lang="en-US">
                <a:latin typeface="Frutiger LT Std 45 Light"/>
                <a:ea typeface="ＭＳ Ｐゴシック"/>
              </a:rPr>
              <a:t>35-year-old couple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>
                <a:latin typeface="Frutiger LT Std 45 Light"/>
                <a:ea typeface="ＭＳ Ｐゴシック"/>
              </a:rPr>
              <a:t> Early career; highly educated; no kids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>
                <a:latin typeface="Frutiger LT Std 45 Light"/>
                <a:ea typeface="ＭＳ Ｐゴシック"/>
              </a:rPr>
              <a:t> $200,000 total income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>
                <a:latin typeface="Frutiger LT Std 45 Light"/>
                <a:ea typeface="ＭＳ Ｐゴシック"/>
              </a:rPr>
              <a:t> Homeowners; no college debt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  <a:p>
            <a:pPr marL="0" indent="0"/>
            <a:r>
              <a:rPr lang="en-US">
                <a:solidFill>
                  <a:schemeClr val="accent6"/>
                </a:solidFill>
                <a:latin typeface="Frutiger LT Std 45 Light"/>
                <a:ea typeface="ＭＳ Ｐゴシック"/>
              </a:rPr>
              <a:t>What would you ask this couple to encourage generosity?</a:t>
            </a:r>
          </a:p>
          <a:p>
            <a:pPr marL="456565" indent="-456565"/>
            <a:endParaRPr lang="en-US"/>
          </a:p>
          <a:p>
            <a:pPr marL="456565" indent="-456565"/>
            <a:endParaRPr lang="en-US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399DBFCB-94BE-6CC9-0379-D6E73B7BFAEE}"/>
              </a:ext>
            </a:extLst>
          </p:cNvPr>
          <p:cNvSpPr txBox="1">
            <a:spLocks/>
          </p:cNvSpPr>
          <p:nvPr/>
        </p:nvSpPr>
        <p:spPr>
          <a:xfrm>
            <a:off x="535443" y="607254"/>
            <a:ext cx="6323223" cy="776069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4800" b="1" i="0" kern="1200">
                <a:solidFill>
                  <a:schemeClr val="tx2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1pPr>
            <a:lvl2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2pPr>
            <a:lvl3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3pPr>
            <a:lvl4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4pPr>
            <a:lvl5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5pPr>
            <a:lvl6pPr marL="609555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6pPr>
            <a:lvl7pPr marL="1219110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7pPr>
            <a:lvl8pPr marL="1828664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8pPr>
            <a:lvl9pPr marL="2438218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4000">
                <a:solidFill>
                  <a:schemeClr val="accent6"/>
                </a:solidFill>
                <a:latin typeface="Frutiger LT Std 45 Light"/>
                <a:ea typeface="ＭＳ Ｐゴシック"/>
              </a:rPr>
              <a:t>Case study A</a:t>
            </a:r>
          </a:p>
        </p:txBody>
      </p:sp>
      <p:pic>
        <p:nvPicPr>
          <p:cNvPr id="6" name="Picture 2" descr="Old Couple Stock Photos ...">
            <a:extLst>
              <a:ext uri="{FF2B5EF4-FFF2-40B4-BE49-F238E27FC236}">
                <a16:creationId xmlns:a16="http://schemas.microsoft.com/office/drawing/2014/main" id="{FAD5FDDB-346C-1F4C-471D-3EEB778F10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64" r="6485"/>
          <a:stretch/>
        </p:blipFill>
        <p:spPr bwMode="auto">
          <a:xfrm>
            <a:off x="7146257" y="922461"/>
            <a:ext cx="2884293" cy="3298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448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8DC95-56F8-1D01-4627-458725757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7A4FB4D-8CC1-78EA-79D1-623B79168BF3}"/>
              </a:ext>
            </a:extLst>
          </p:cNvPr>
          <p:cNvSpPr/>
          <p:nvPr/>
        </p:nvSpPr>
        <p:spPr>
          <a:xfrm>
            <a:off x="480047" y="466344"/>
            <a:ext cx="7583805" cy="0"/>
          </a:xfrm>
          <a:custGeom>
            <a:avLst/>
            <a:gdLst/>
            <a:ahLst/>
            <a:cxnLst/>
            <a:rect l="l" t="t" r="r" b="b"/>
            <a:pathLst>
              <a:path w="7583805">
                <a:moveTo>
                  <a:pt x="0" y="0"/>
                </a:moveTo>
                <a:lnTo>
                  <a:pt x="7583297" y="0"/>
                </a:lnTo>
              </a:path>
            </a:pathLst>
          </a:custGeom>
          <a:ln w="63500">
            <a:solidFill>
              <a:srgbClr val="0080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B1E2060B-1C22-B097-1380-DFACB702B16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55291" y="461975"/>
            <a:ext cx="3638219" cy="6382549"/>
          </a:xfrm>
          <a:prstGeom prst="rect">
            <a:avLst/>
          </a:prstGeom>
        </p:spPr>
      </p:pic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2953B5B5-7B9D-3F7D-AE26-8CAAB50762CA}"/>
              </a:ext>
            </a:extLst>
          </p:cNvPr>
          <p:cNvSpPr txBox="1">
            <a:spLocks/>
          </p:cNvSpPr>
          <p:nvPr/>
        </p:nvSpPr>
        <p:spPr>
          <a:xfrm>
            <a:off x="535443" y="1699705"/>
            <a:ext cx="7706683" cy="438670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457167" indent="-457167" algn="l" defTabSz="609555" rtl="0" eaLnBrk="1" fontAlgn="base" hangingPunct="1">
              <a:spcBef>
                <a:spcPct val="20000"/>
              </a:spcBef>
              <a:spcAft>
                <a:spcPct val="0"/>
              </a:spcAft>
              <a:defRPr sz="3200" b="0" i="0" kern="1200">
                <a:solidFill>
                  <a:schemeClr val="tx2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1pPr>
            <a:lvl2pPr marL="311127" indent="-311127" algn="l" defTabSz="60955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67" b="0" i="0" kern="1200">
                <a:solidFill>
                  <a:schemeClr val="tx2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2pPr>
            <a:lvl3pPr marL="607439" indent="-296311" algn="l" defTabSz="609555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Lucida Grande" charset="0"/>
              <a:buChar char="−"/>
              <a:defRPr b="0" i="0" kern="1200">
                <a:solidFill>
                  <a:schemeClr val="tx2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3pPr>
            <a:lvl4pPr marL="2133440" indent="-304776" algn="l" defTabSz="60955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667" kern="1200">
                <a:solidFill>
                  <a:schemeClr val="tx2"/>
                </a:solidFill>
                <a:latin typeface="Arial"/>
                <a:ea typeface="ＭＳ Ｐゴシック" charset="0"/>
                <a:cs typeface="Arial"/>
              </a:defRPr>
            </a:lvl4pPr>
            <a:lvl5pPr marL="2742994" indent="-304776" algn="l" defTabSz="60955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667" kern="1200">
                <a:solidFill>
                  <a:schemeClr val="tx2"/>
                </a:solidFill>
                <a:latin typeface="Arial"/>
                <a:ea typeface="Arial" charset="0"/>
                <a:cs typeface="Arial"/>
              </a:defRPr>
            </a:lvl5pPr>
            <a:lvl6pPr marL="3352548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04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658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12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6565" indent="-456565"/>
            <a:r>
              <a:rPr lang="en-US" dirty="0">
                <a:latin typeface="Frutiger LT Std 45 Light"/>
                <a:ea typeface="ＭＳ Ｐゴシック"/>
              </a:rPr>
              <a:t>50-year-old couple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latin typeface="Frutiger LT Std 45 Light"/>
                <a:ea typeface="ＭＳ Ｐゴシック"/>
              </a:rPr>
              <a:t> Mid/late career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latin typeface="Frutiger LT Std 45 Light"/>
                <a:ea typeface="ＭＳ Ｐゴシック"/>
              </a:rPr>
              <a:t> Children in college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latin typeface="Frutiger LT Std 45 Light"/>
                <a:ea typeface="ＭＳ Ｐゴシック"/>
              </a:rPr>
              <a:t> High expenses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latin typeface="Frutiger LT Std 45 Light"/>
                <a:ea typeface="ＭＳ Ｐゴシック"/>
              </a:rPr>
              <a:t> $250,000 total income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  <a:p>
            <a:pPr marL="0" indent="0"/>
            <a:r>
              <a:rPr lang="en-US" dirty="0">
                <a:solidFill>
                  <a:schemeClr val="accent6"/>
                </a:solidFill>
                <a:latin typeface="Frutiger LT Std 45 Light"/>
                <a:ea typeface="ＭＳ Ｐゴシック"/>
              </a:rPr>
              <a:t>What would you ask this couple to</a:t>
            </a:r>
            <a:br>
              <a:rPr lang="en-US" dirty="0">
                <a:solidFill>
                  <a:schemeClr val="accent6"/>
                </a:solidFill>
                <a:latin typeface="Frutiger LT Std 45 Light"/>
                <a:ea typeface="ＭＳ Ｐゴシック"/>
              </a:rPr>
            </a:br>
            <a:r>
              <a:rPr lang="en-US" dirty="0">
                <a:solidFill>
                  <a:schemeClr val="accent6"/>
                </a:solidFill>
                <a:latin typeface="Frutiger LT Std 45 Light"/>
                <a:ea typeface="ＭＳ Ｐゴシック"/>
              </a:rPr>
              <a:t>encourage generosity?</a:t>
            </a:r>
          </a:p>
          <a:p>
            <a:pPr marL="456565" indent="-456565"/>
            <a:endParaRPr lang="en-US"/>
          </a:p>
          <a:p>
            <a:pPr marL="456565" indent="-456565"/>
            <a:endParaRPr lang="en-US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640A5D27-CEC9-EACC-DFE6-3DF0932DBEBD}"/>
              </a:ext>
            </a:extLst>
          </p:cNvPr>
          <p:cNvSpPr txBox="1">
            <a:spLocks/>
          </p:cNvSpPr>
          <p:nvPr/>
        </p:nvSpPr>
        <p:spPr>
          <a:xfrm>
            <a:off x="535443" y="607254"/>
            <a:ext cx="6323223" cy="776069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4800" b="1" i="0" kern="1200">
                <a:solidFill>
                  <a:schemeClr val="tx2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1pPr>
            <a:lvl2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2pPr>
            <a:lvl3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3pPr>
            <a:lvl4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4pPr>
            <a:lvl5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5pPr>
            <a:lvl6pPr marL="609555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6pPr>
            <a:lvl7pPr marL="1219110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7pPr>
            <a:lvl8pPr marL="1828664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8pPr>
            <a:lvl9pPr marL="2438218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4000">
                <a:solidFill>
                  <a:schemeClr val="accent6"/>
                </a:solidFill>
                <a:latin typeface="Frutiger LT Std 45 Light"/>
                <a:ea typeface="ＭＳ Ｐゴシック"/>
              </a:rPr>
              <a:t>Case study B</a:t>
            </a:r>
          </a:p>
        </p:txBody>
      </p:sp>
      <p:pic>
        <p:nvPicPr>
          <p:cNvPr id="6" name="Picture 4" descr="50 Year Old Couple Images – Browse 1,929 Stock Photos, Vectors, and Video |  Adobe Stock">
            <a:extLst>
              <a:ext uri="{FF2B5EF4-FFF2-40B4-BE49-F238E27FC236}">
                <a16:creationId xmlns:a16="http://schemas.microsoft.com/office/drawing/2014/main" id="{F8204C1B-2006-48CD-D302-2766DBC4D4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625" y="941592"/>
            <a:ext cx="4501339" cy="3000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5474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28129-0FAF-3594-FC4D-E4EE38315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4ECB58F-DFCC-78D5-AD98-21862A981B24}"/>
              </a:ext>
            </a:extLst>
          </p:cNvPr>
          <p:cNvSpPr/>
          <p:nvPr/>
        </p:nvSpPr>
        <p:spPr>
          <a:xfrm>
            <a:off x="480047" y="466344"/>
            <a:ext cx="7583805" cy="0"/>
          </a:xfrm>
          <a:custGeom>
            <a:avLst/>
            <a:gdLst/>
            <a:ahLst/>
            <a:cxnLst/>
            <a:rect l="l" t="t" r="r" b="b"/>
            <a:pathLst>
              <a:path w="7583805">
                <a:moveTo>
                  <a:pt x="0" y="0"/>
                </a:moveTo>
                <a:lnTo>
                  <a:pt x="7583297" y="0"/>
                </a:lnTo>
              </a:path>
            </a:pathLst>
          </a:custGeom>
          <a:ln w="63500">
            <a:solidFill>
              <a:srgbClr val="0080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D4D22026-FA7D-8CB4-1318-BF7C12FDBEC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55291" y="461975"/>
            <a:ext cx="3638219" cy="6382549"/>
          </a:xfrm>
          <a:prstGeom prst="rect">
            <a:avLst/>
          </a:prstGeom>
        </p:spPr>
      </p:pic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E91A3BFB-56B7-F6E3-F9C7-AC647E289555}"/>
              </a:ext>
            </a:extLst>
          </p:cNvPr>
          <p:cNvSpPr txBox="1">
            <a:spLocks/>
          </p:cNvSpPr>
          <p:nvPr/>
        </p:nvSpPr>
        <p:spPr>
          <a:xfrm>
            <a:off x="535443" y="1699705"/>
            <a:ext cx="7732257" cy="438670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457167" indent="-457167" algn="l" defTabSz="609555" rtl="0" eaLnBrk="1" fontAlgn="base" hangingPunct="1">
              <a:spcBef>
                <a:spcPct val="20000"/>
              </a:spcBef>
              <a:spcAft>
                <a:spcPct val="0"/>
              </a:spcAft>
              <a:defRPr sz="3200" b="0" i="0" kern="1200">
                <a:solidFill>
                  <a:schemeClr val="tx2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1pPr>
            <a:lvl2pPr marL="311127" indent="-311127" algn="l" defTabSz="60955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67" b="0" i="0" kern="1200">
                <a:solidFill>
                  <a:schemeClr val="tx2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2pPr>
            <a:lvl3pPr marL="607439" indent="-296311" algn="l" defTabSz="609555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Lucida Grande" charset="0"/>
              <a:buChar char="−"/>
              <a:defRPr b="0" i="0" kern="1200">
                <a:solidFill>
                  <a:schemeClr val="tx2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3pPr>
            <a:lvl4pPr marL="2133440" indent="-304776" algn="l" defTabSz="60955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667" kern="1200">
                <a:solidFill>
                  <a:schemeClr val="tx2"/>
                </a:solidFill>
                <a:latin typeface="Arial"/>
                <a:ea typeface="ＭＳ Ｐゴシック" charset="0"/>
                <a:cs typeface="Arial"/>
              </a:defRPr>
            </a:lvl4pPr>
            <a:lvl5pPr marL="2742994" indent="-304776" algn="l" defTabSz="609555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667" kern="1200">
                <a:solidFill>
                  <a:schemeClr val="tx2"/>
                </a:solidFill>
                <a:latin typeface="Arial"/>
                <a:ea typeface="Arial" charset="0"/>
                <a:cs typeface="Arial"/>
              </a:defRPr>
            </a:lvl5pPr>
            <a:lvl6pPr marL="3352548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04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658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12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6565" indent="-456565"/>
            <a:r>
              <a:rPr lang="en-US" dirty="0">
                <a:latin typeface="Frutiger LT Std 45 Light"/>
                <a:ea typeface="ＭＳ Ｐゴシック"/>
              </a:rPr>
              <a:t>73-year-old widower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latin typeface="Frutiger LT Std 45 Light"/>
                <a:ea typeface="ＭＳ Ｐゴシック"/>
              </a:rPr>
              <a:t> Retired; no kids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latin typeface="Frutiger LT Std 45 Light"/>
                <a:ea typeface="ＭＳ Ｐゴシック"/>
              </a:rPr>
              <a:t> Retirement income covers expenses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  <a:p>
            <a:pPr marL="0" indent="0"/>
            <a:r>
              <a:rPr lang="en-US" dirty="0">
                <a:solidFill>
                  <a:schemeClr val="accent6"/>
                </a:solidFill>
                <a:latin typeface="Frutiger LT Std 45 Light"/>
                <a:ea typeface="ＭＳ Ｐゴシック"/>
              </a:rPr>
              <a:t>What would you ask this person to</a:t>
            </a:r>
            <a:br>
              <a:rPr lang="en-US" dirty="0">
                <a:solidFill>
                  <a:schemeClr val="accent6"/>
                </a:solidFill>
                <a:latin typeface="Frutiger LT Std 45 Light"/>
                <a:ea typeface="ＭＳ Ｐゴシック"/>
              </a:rPr>
            </a:br>
            <a:r>
              <a:rPr lang="en-US" dirty="0">
                <a:solidFill>
                  <a:schemeClr val="accent6"/>
                </a:solidFill>
                <a:latin typeface="Frutiger LT Std 45 Light"/>
                <a:ea typeface="ＭＳ Ｐゴシック"/>
              </a:rPr>
              <a:t>encourage generosity?</a:t>
            </a:r>
          </a:p>
          <a:p>
            <a:pPr marL="456565" indent="-456565"/>
            <a:endParaRPr lang="en-US"/>
          </a:p>
          <a:p>
            <a:pPr marL="456565" indent="-456565"/>
            <a:endParaRPr lang="en-US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BA571628-1938-2068-C80B-37FE9C525A11}"/>
              </a:ext>
            </a:extLst>
          </p:cNvPr>
          <p:cNvSpPr txBox="1">
            <a:spLocks/>
          </p:cNvSpPr>
          <p:nvPr/>
        </p:nvSpPr>
        <p:spPr>
          <a:xfrm>
            <a:off x="535443" y="607254"/>
            <a:ext cx="6323223" cy="776069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4800" b="1" i="0" kern="1200">
                <a:solidFill>
                  <a:schemeClr val="tx2"/>
                </a:solidFill>
                <a:latin typeface="Frutiger LT Std 45 Light" panose="020B0402020204020204" pitchFamily="34" charset="77"/>
                <a:ea typeface="ＭＳ Ｐゴシック" charset="0"/>
                <a:cs typeface="Verdana"/>
              </a:defRPr>
            </a:lvl1pPr>
            <a:lvl2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2pPr>
            <a:lvl3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3pPr>
            <a:lvl4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4pPr>
            <a:lvl5pPr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5pPr>
            <a:lvl6pPr marL="609555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6pPr>
            <a:lvl7pPr marL="1219110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7pPr>
            <a:lvl8pPr marL="1828664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8pPr>
            <a:lvl9pPr marL="2438218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4000">
                <a:solidFill>
                  <a:schemeClr val="accent6"/>
                </a:solidFill>
                <a:latin typeface="Frutiger LT Std 45 Light"/>
                <a:ea typeface="ＭＳ Ｐゴシック"/>
              </a:rPr>
              <a:t>Case study C</a:t>
            </a:r>
          </a:p>
        </p:txBody>
      </p:sp>
      <p:pic>
        <p:nvPicPr>
          <p:cNvPr id="6" name="Picture 4" descr="60 Year Old Man&quot; Images – Browse 73 Stock Photos, Vectors, and Video |  Adobe Stock">
            <a:extLst>
              <a:ext uri="{FF2B5EF4-FFF2-40B4-BE49-F238E27FC236}">
                <a16:creationId xmlns:a16="http://schemas.microsoft.com/office/drawing/2014/main" id="{898673F5-B3D9-1434-9789-0A9779EAD2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257" y="856649"/>
            <a:ext cx="3162664" cy="3162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6866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Everence_ppt_16x9">
  <a:themeElements>
    <a:clrScheme name="Everence">
      <a:dk1>
        <a:srgbClr val="000000"/>
      </a:dk1>
      <a:lt1>
        <a:srgbClr val="FFFFFF"/>
      </a:lt1>
      <a:dk2>
        <a:srgbClr val="4B5457"/>
      </a:dk2>
      <a:lt2>
        <a:srgbClr val="EEECE1"/>
      </a:lt2>
      <a:accent1>
        <a:srgbClr val="F3AE00"/>
      </a:accent1>
      <a:accent2>
        <a:srgbClr val="CC4F00"/>
      </a:accent2>
      <a:accent3>
        <a:srgbClr val="B5BF00"/>
      </a:accent3>
      <a:accent4>
        <a:srgbClr val="719500"/>
      </a:accent4>
      <a:accent5>
        <a:srgbClr val="4DC5E2"/>
      </a:accent5>
      <a:accent6>
        <a:srgbClr val="0080BD"/>
      </a:accent6>
      <a:hlink>
        <a:srgbClr val="F1F9FF"/>
      </a:hlink>
      <a:folHlink>
        <a:srgbClr val="B5BF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8 Everence temp" id="{FE88CC1B-1627-794C-8CCC-A11D59B25722}" vid="{B64126E3-B8F4-064F-A927-311914EF9ED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5deaae1-2cfc-40aa-9eeb-331c1b924451" xsi:nil="true"/>
    <lcf76f155ced4ddcb4097134ff3c332f xmlns="bab6e117-48b4-483b-8b15-51f2d219e83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203AC2C176D945BB57FD613CD76F44" ma:contentTypeVersion="15" ma:contentTypeDescription="Create a new document." ma:contentTypeScope="" ma:versionID="7c28ae12dec59efff1852c19fe9ee10f">
  <xsd:schema xmlns:xsd="http://www.w3.org/2001/XMLSchema" xmlns:xs="http://www.w3.org/2001/XMLSchema" xmlns:p="http://schemas.microsoft.com/office/2006/metadata/properties" xmlns:ns2="bab6e117-48b4-483b-8b15-51f2d219e836" xmlns:ns3="05deaae1-2cfc-40aa-9eeb-331c1b924451" targetNamespace="http://schemas.microsoft.com/office/2006/metadata/properties" ma:root="true" ma:fieldsID="8d1936e5c9136efe93ebfb2b9f073d65" ns2:_="" ns3:_="">
    <xsd:import namespace="bab6e117-48b4-483b-8b15-51f2d219e836"/>
    <xsd:import namespace="05deaae1-2cfc-40aa-9eeb-331c1b9244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b6e117-48b4-483b-8b15-51f2d219e8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cd924c1-5f23-4f50-835c-ee5cc989aae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deaae1-2cfc-40aa-9eeb-331c1b92445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30c1ac8-b466-42e7-84d6-04eae6690555}" ma:internalName="TaxCatchAll" ma:showField="CatchAllData" ma:web="05deaae1-2cfc-40aa-9eeb-331c1b9244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1D6FD6B-7A4B-4A96-8C41-3C9C3FC65865}">
  <ds:schemaRefs>
    <ds:schemaRef ds:uri="05deaae1-2cfc-40aa-9eeb-331c1b924451"/>
    <ds:schemaRef ds:uri="bab6e117-48b4-483b-8b15-51f2d219e836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F6EB21A-8EB6-436C-858D-DCCFDE5A13D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6BBDC5-26E9-4B07-8778-AC0B80B58224}">
  <ds:schemaRefs>
    <ds:schemaRef ds:uri="05deaae1-2cfc-40aa-9eeb-331c1b924451"/>
    <ds:schemaRef ds:uri="bab6e117-48b4-483b-8b15-51f2d219e83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10</Slides>
  <Notes>5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Everence_ppt_16x9</vt:lpstr>
      <vt:lpstr>Inspiring confidence in donors</vt:lpstr>
      <vt:lpstr>PowerPoint Presentation</vt:lpstr>
      <vt:lpstr>PowerPoint Presentation</vt:lpstr>
      <vt:lpstr>If you were given $1,000,000 tax free, what would you do with it and why? </vt:lpstr>
      <vt:lpstr>If you could wave a magic wand and fix one problem in your finances, what would it be?</vt:lpstr>
      <vt:lpstr>PowerPoint Presentation</vt:lpstr>
      <vt:lpstr>PowerPoint Presentation</vt:lpstr>
      <vt:lpstr>PowerPoint Presentation</vt:lpstr>
      <vt:lpstr>PowerPoint Presentation</vt:lpstr>
      <vt:lpstr>Thank you!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Tom Duckworth</dc:creator>
  <cp:keywords/>
  <dc:description/>
  <cp:revision>4</cp:revision>
  <dcterms:created xsi:type="dcterms:W3CDTF">2017-12-11T13:08:55Z</dcterms:created>
  <dcterms:modified xsi:type="dcterms:W3CDTF">2025-09-19T13:02:20Z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0x010100DD203AC2C176D945BB57FD613CD76F44</vt:lpwstr>
  </property>
  <property fmtid="{D5CDD505-2E9C-101B-9397-08002B2CF9AE}" pid="3" name="MediaServiceImageTags">
    <vt:lpwstr/>
  </property>
</Properties>
</file>