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9"/>
  </p:notesMasterIdLst>
  <p:sldIdLst>
    <p:sldId id="298" r:id="rId5"/>
    <p:sldId id="445" r:id="rId6"/>
    <p:sldId id="442" r:id="rId7"/>
    <p:sldId id="470" r:id="rId8"/>
    <p:sldId id="733" r:id="rId9"/>
    <p:sldId id="735" r:id="rId10"/>
    <p:sldId id="454" r:id="rId11"/>
    <p:sldId id="469" r:id="rId12"/>
    <p:sldId id="471" r:id="rId13"/>
    <p:sldId id="459" r:id="rId14"/>
    <p:sldId id="736" r:id="rId15"/>
    <p:sldId id="584" r:id="rId16"/>
    <p:sldId id="581" r:id="rId17"/>
    <p:sldId id="731" r:id="rId18"/>
    <p:sldId id="576" r:id="rId19"/>
    <p:sldId id="433" r:id="rId20"/>
    <p:sldId id="729" r:id="rId21"/>
    <p:sldId id="728" r:id="rId22"/>
    <p:sldId id="737" r:id="rId23"/>
    <p:sldId id="257" r:id="rId24"/>
    <p:sldId id="738" r:id="rId25"/>
    <p:sldId id="468" r:id="rId26"/>
    <p:sldId id="396" r:id="rId27"/>
    <p:sldId id="73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7C0B36-15C9-7C5F-1DA1-87B854C5F52C}" name="Katherine J. Ross" initials="" userId="S::katherine.ross@everence.com::6bf6e7c5-e4e5-43b5-aa80-b92a893d739b" providerId="AD"/>
  <p188:author id="{86106AB8-CDA2-D2CD-A018-0D6131F8F30C}" name="Abby King" initials="AK" userId="S::Abby.King@everence.com::a5eae45b-b8a7-44e6-a860-0674ceae9a7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B5B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E8A418-E253-7292-C42A-22A4195EA213}" v="3" dt="2025-09-24T18:46:35.7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23"/>
    <p:restoredTop sz="94429"/>
  </p:normalViewPr>
  <p:slideViewPr>
    <p:cSldViewPr snapToGrid="0">
      <p:cViewPr varScale="1">
        <p:scale>
          <a:sx n="91" d="100"/>
          <a:sy n="91" d="100"/>
        </p:scale>
        <p:origin x="192" y="7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e Greaser" userId="S::caroline.greaser@everence.com::4768c633-ff99-48e7-9544-3ccb1f793b52" providerId="AD" clId="Web-{464C43CD-B646-10F8-F4C4-235D46994E85}"/>
    <pc:docChg chg="modSld">
      <pc:chgData name="Caroline Greaser" userId="S::caroline.greaser@everence.com::4768c633-ff99-48e7-9544-3ccb1f793b52" providerId="AD" clId="Web-{464C43CD-B646-10F8-F4C4-235D46994E85}" dt="2025-09-19T13:21:18.852" v="171" actId="20577"/>
      <pc:docMkLst>
        <pc:docMk/>
      </pc:docMkLst>
      <pc:sldChg chg="modSp">
        <pc:chgData name="Caroline Greaser" userId="S::caroline.greaser@everence.com::4768c633-ff99-48e7-9544-3ccb1f793b52" providerId="AD" clId="Web-{464C43CD-B646-10F8-F4C4-235D46994E85}" dt="2025-09-19T13:20:32.585" v="159" actId="20577"/>
        <pc:sldMkLst>
          <pc:docMk/>
          <pc:sldMk cId="3374765943" sldId="257"/>
        </pc:sldMkLst>
        <pc:spChg chg="mod">
          <ac:chgData name="Caroline Greaser" userId="S::caroline.greaser@everence.com::4768c633-ff99-48e7-9544-3ccb1f793b52" providerId="AD" clId="Web-{464C43CD-B646-10F8-F4C4-235D46994E85}" dt="2025-09-19T13:20:28.523" v="157" actId="20577"/>
          <ac:spMkLst>
            <pc:docMk/>
            <pc:sldMk cId="3374765943" sldId="257"/>
            <ac:spMk id="2" creationId="{33CB85E7-90E6-0645-A0B7-9919CAB92900}"/>
          </ac:spMkLst>
        </pc:spChg>
        <pc:spChg chg="mod">
          <ac:chgData name="Caroline Greaser" userId="S::caroline.greaser@everence.com::4768c633-ff99-48e7-9544-3ccb1f793b52" providerId="AD" clId="Web-{464C43CD-B646-10F8-F4C4-235D46994E85}" dt="2025-09-19T13:20:32.585" v="159" actId="20577"/>
          <ac:spMkLst>
            <pc:docMk/>
            <pc:sldMk cId="3374765943" sldId="257"/>
            <ac:spMk id="3" creationId="{B5678EAC-F6AD-5A43-869E-A66A25D972B9}"/>
          </ac:spMkLst>
        </pc:spChg>
      </pc:sldChg>
      <pc:sldChg chg="modSp">
        <pc:chgData name="Caroline Greaser" userId="S::caroline.greaser@everence.com::4768c633-ff99-48e7-9544-3ccb1f793b52" providerId="AD" clId="Web-{464C43CD-B646-10F8-F4C4-235D46994E85}" dt="2025-09-19T13:21:11.086" v="169" actId="20577"/>
        <pc:sldMkLst>
          <pc:docMk/>
          <pc:sldMk cId="0" sldId="396"/>
        </pc:sldMkLst>
        <pc:spChg chg="mod">
          <ac:chgData name="Caroline Greaser" userId="S::caroline.greaser@everence.com::4768c633-ff99-48e7-9544-3ccb1f793b52" providerId="AD" clId="Web-{464C43CD-B646-10F8-F4C4-235D46994E85}" dt="2025-09-19T13:21:11.086" v="169" actId="20577"/>
          <ac:spMkLst>
            <pc:docMk/>
            <pc:sldMk cId="0" sldId="396"/>
            <ac:spMk id="90113" creationId="{819C0EDE-B9A7-4887-931C-689C81801506}"/>
          </ac:spMkLst>
        </pc:spChg>
      </pc:sldChg>
      <pc:sldChg chg="modSp">
        <pc:chgData name="Caroline Greaser" userId="S::caroline.greaser@everence.com::4768c633-ff99-48e7-9544-3ccb1f793b52" providerId="AD" clId="Web-{464C43CD-B646-10F8-F4C4-235D46994E85}" dt="2025-09-19T13:19:27.990" v="143" actId="20577"/>
        <pc:sldMkLst>
          <pc:docMk/>
          <pc:sldMk cId="686395957" sldId="433"/>
        </pc:sldMkLst>
        <pc:spChg chg="mod">
          <ac:chgData name="Caroline Greaser" userId="S::caroline.greaser@everence.com::4768c633-ff99-48e7-9544-3ccb1f793b52" providerId="AD" clId="Web-{464C43CD-B646-10F8-F4C4-235D46994E85}" dt="2025-09-19T13:14:40.432" v="112" actId="20577"/>
          <ac:spMkLst>
            <pc:docMk/>
            <pc:sldMk cId="686395957" sldId="433"/>
            <ac:spMk id="2" creationId="{B3CF00CB-A221-4779-BDF7-57988167ADBD}"/>
          </ac:spMkLst>
        </pc:spChg>
        <pc:spChg chg="mod">
          <ac:chgData name="Caroline Greaser" userId="S::caroline.greaser@everence.com::4768c633-ff99-48e7-9544-3ccb1f793b52" providerId="AD" clId="Web-{464C43CD-B646-10F8-F4C4-235D46994E85}" dt="2025-09-19T13:15:14.903" v="128" actId="20577"/>
          <ac:spMkLst>
            <pc:docMk/>
            <pc:sldMk cId="686395957" sldId="433"/>
            <ac:spMk id="3" creationId="{BDE825DF-E3A1-446A-8DB2-EA89140827C6}"/>
          </ac:spMkLst>
        </pc:spChg>
        <pc:spChg chg="mod">
          <ac:chgData name="Caroline Greaser" userId="S::caroline.greaser@everence.com::4768c633-ff99-48e7-9544-3ccb1f793b52" providerId="AD" clId="Web-{464C43CD-B646-10F8-F4C4-235D46994E85}" dt="2025-09-19T13:15:09.574" v="125" actId="20577"/>
          <ac:spMkLst>
            <pc:docMk/>
            <pc:sldMk cId="686395957" sldId="433"/>
            <ac:spMk id="4" creationId="{D67DF08A-AB68-45EC-8791-6EF0FD9A3BE6}"/>
          </ac:spMkLst>
        </pc:spChg>
        <pc:spChg chg="mod">
          <ac:chgData name="Caroline Greaser" userId="S::caroline.greaser@everence.com::4768c633-ff99-48e7-9544-3ccb1f793b52" providerId="AD" clId="Web-{464C43CD-B646-10F8-F4C4-235D46994E85}" dt="2025-09-19T13:19:25.912" v="140" actId="20577"/>
          <ac:spMkLst>
            <pc:docMk/>
            <pc:sldMk cId="686395957" sldId="433"/>
            <ac:spMk id="6" creationId="{46D142E0-A2F3-41F8-A6BB-158A7E0A710C}"/>
          </ac:spMkLst>
        </pc:spChg>
        <pc:spChg chg="mod">
          <ac:chgData name="Caroline Greaser" userId="S::caroline.greaser@everence.com::4768c633-ff99-48e7-9544-3ccb1f793b52" providerId="AD" clId="Web-{464C43CD-B646-10F8-F4C4-235D46994E85}" dt="2025-09-19T13:15:01.902" v="121" actId="20577"/>
          <ac:spMkLst>
            <pc:docMk/>
            <pc:sldMk cId="686395957" sldId="433"/>
            <ac:spMk id="7" creationId="{BDCDFE17-56D6-4CEA-8E9A-C1D14423600D}"/>
          </ac:spMkLst>
        </pc:spChg>
        <pc:spChg chg="mod">
          <ac:chgData name="Caroline Greaser" userId="S::caroline.greaser@everence.com::4768c633-ff99-48e7-9544-3ccb1f793b52" providerId="AD" clId="Web-{464C43CD-B646-10F8-F4C4-235D46994E85}" dt="2025-09-19T13:19:00.474" v="131" actId="20577"/>
          <ac:spMkLst>
            <pc:docMk/>
            <pc:sldMk cId="686395957" sldId="433"/>
            <ac:spMk id="10" creationId="{2ECAE2B5-0199-4C7E-891B-37C7BCCEFF66}"/>
          </ac:spMkLst>
        </pc:spChg>
        <pc:spChg chg="mod">
          <ac:chgData name="Caroline Greaser" userId="S::caroline.greaser@everence.com::4768c633-ff99-48e7-9544-3ccb1f793b52" providerId="AD" clId="Web-{464C43CD-B646-10F8-F4C4-235D46994E85}" dt="2025-09-19T13:19:07.130" v="133" actId="20577"/>
          <ac:spMkLst>
            <pc:docMk/>
            <pc:sldMk cId="686395957" sldId="433"/>
            <ac:spMk id="11" creationId="{7E6D9BD3-9328-4AE8-9A0A-DE8D0C237A8B}"/>
          </ac:spMkLst>
        </pc:spChg>
        <pc:spChg chg="mod">
          <ac:chgData name="Caroline Greaser" userId="S::caroline.greaser@everence.com::4768c633-ff99-48e7-9544-3ccb1f793b52" providerId="AD" clId="Web-{464C43CD-B646-10F8-F4C4-235D46994E85}" dt="2025-09-19T13:19:12.756" v="135" actId="20577"/>
          <ac:spMkLst>
            <pc:docMk/>
            <pc:sldMk cId="686395957" sldId="433"/>
            <ac:spMk id="12" creationId="{B9BA6EBA-F2CE-44F8-BE73-EA55DCD807E9}"/>
          </ac:spMkLst>
        </pc:spChg>
        <pc:spChg chg="mod">
          <ac:chgData name="Caroline Greaser" userId="S::caroline.greaser@everence.com::4768c633-ff99-48e7-9544-3ccb1f793b52" providerId="AD" clId="Web-{464C43CD-B646-10F8-F4C4-235D46994E85}" dt="2025-09-19T13:19:17.506" v="138" actId="20577"/>
          <ac:spMkLst>
            <pc:docMk/>
            <pc:sldMk cId="686395957" sldId="433"/>
            <ac:spMk id="13" creationId="{1E21A5E0-6EEA-4489-8D88-D54EE23BFCCF}"/>
          </ac:spMkLst>
        </pc:spChg>
        <pc:spChg chg="mod">
          <ac:chgData name="Caroline Greaser" userId="S::caroline.greaser@everence.com::4768c633-ff99-48e7-9544-3ccb1f793b52" providerId="AD" clId="Web-{464C43CD-B646-10F8-F4C4-235D46994E85}" dt="2025-09-19T13:19:27.990" v="143" actId="20577"/>
          <ac:spMkLst>
            <pc:docMk/>
            <pc:sldMk cId="686395957" sldId="433"/>
            <ac:spMk id="20" creationId="{B4537586-4C75-4833-9A77-FB06734992A9}"/>
          </ac:spMkLst>
        </pc:spChg>
      </pc:sldChg>
      <pc:sldChg chg="addSp delSp modSp">
        <pc:chgData name="Caroline Greaser" userId="S::caroline.greaser@everence.com::4768c633-ff99-48e7-9544-3ccb1f793b52" providerId="AD" clId="Web-{464C43CD-B646-10F8-F4C4-235D46994E85}" dt="2025-09-19T13:10:31.943" v="19" actId="20577"/>
        <pc:sldMkLst>
          <pc:docMk/>
          <pc:sldMk cId="1243061009" sldId="442"/>
        </pc:sldMkLst>
        <pc:spChg chg="mod">
          <ac:chgData name="Caroline Greaser" userId="S::caroline.greaser@everence.com::4768c633-ff99-48e7-9544-3ccb1f793b52" providerId="AD" clId="Web-{464C43CD-B646-10F8-F4C4-235D46994E85}" dt="2025-09-19T13:10:27.927" v="18" actId="1076"/>
          <ac:spMkLst>
            <pc:docMk/>
            <pc:sldMk cId="1243061009" sldId="442"/>
            <ac:spMk id="2" creationId="{238E0EC0-C8CB-244D-A62D-7441783AF65C}"/>
          </ac:spMkLst>
        </pc:spChg>
        <pc:spChg chg="mod">
          <ac:chgData name="Caroline Greaser" userId="S::caroline.greaser@everence.com::4768c633-ff99-48e7-9544-3ccb1f793b52" providerId="AD" clId="Web-{464C43CD-B646-10F8-F4C4-235D46994E85}" dt="2025-09-19T13:10:31.943" v="19" actId="20577"/>
          <ac:spMkLst>
            <pc:docMk/>
            <pc:sldMk cId="1243061009" sldId="442"/>
            <ac:spMk id="3" creationId="{48CE2261-DA28-3446-9C0F-3B0A08CC9125}"/>
          </ac:spMkLst>
        </pc:spChg>
      </pc:sldChg>
      <pc:sldChg chg="modSp">
        <pc:chgData name="Caroline Greaser" userId="S::caroline.greaser@everence.com::4768c633-ff99-48e7-9544-3ccb1f793b52" providerId="AD" clId="Web-{464C43CD-B646-10F8-F4C4-235D46994E85}" dt="2025-09-19T13:11:46.743" v="43" actId="20577"/>
        <pc:sldMkLst>
          <pc:docMk/>
          <pc:sldMk cId="3873119977" sldId="454"/>
        </pc:sldMkLst>
        <pc:spChg chg="mod">
          <ac:chgData name="Caroline Greaser" userId="S::caroline.greaser@everence.com::4768c633-ff99-48e7-9544-3ccb1f793b52" providerId="AD" clId="Web-{464C43CD-B646-10F8-F4C4-235D46994E85}" dt="2025-09-19T13:11:40.975" v="42" actId="20577"/>
          <ac:spMkLst>
            <pc:docMk/>
            <pc:sldMk cId="3873119977" sldId="454"/>
            <ac:spMk id="2" creationId="{E965772C-EE09-7F43-BE98-FFA75A8EA065}"/>
          </ac:spMkLst>
        </pc:spChg>
        <pc:spChg chg="mod">
          <ac:chgData name="Caroline Greaser" userId="S::caroline.greaser@everence.com::4768c633-ff99-48e7-9544-3ccb1f793b52" providerId="AD" clId="Web-{464C43CD-B646-10F8-F4C4-235D46994E85}" dt="2025-09-19T13:11:46.743" v="43" actId="20577"/>
          <ac:spMkLst>
            <pc:docMk/>
            <pc:sldMk cId="3873119977" sldId="454"/>
            <ac:spMk id="3" creationId="{2D396CE3-2492-884E-AB65-99C9CEDA7703}"/>
          </ac:spMkLst>
        </pc:spChg>
      </pc:sldChg>
      <pc:sldChg chg="modSp">
        <pc:chgData name="Caroline Greaser" userId="S::caroline.greaser@everence.com::4768c633-ff99-48e7-9544-3ccb1f793b52" providerId="AD" clId="Web-{464C43CD-B646-10F8-F4C4-235D46994E85}" dt="2025-09-19T13:12:13.852" v="53" actId="20577"/>
        <pc:sldMkLst>
          <pc:docMk/>
          <pc:sldMk cId="55246059" sldId="459"/>
        </pc:sldMkLst>
        <pc:spChg chg="mod">
          <ac:chgData name="Caroline Greaser" userId="S::caroline.greaser@everence.com::4768c633-ff99-48e7-9544-3ccb1f793b52" providerId="AD" clId="Web-{464C43CD-B646-10F8-F4C4-235D46994E85}" dt="2025-09-19T13:12:08.946" v="50" actId="20577"/>
          <ac:spMkLst>
            <pc:docMk/>
            <pc:sldMk cId="55246059" sldId="459"/>
            <ac:spMk id="2" creationId="{AEEEFDC3-0F38-7E7F-F1A9-4689BAE25500}"/>
          </ac:spMkLst>
        </pc:spChg>
        <pc:spChg chg="mod">
          <ac:chgData name="Caroline Greaser" userId="S::caroline.greaser@everence.com::4768c633-ff99-48e7-9544-3ccb1f793b52" providerId="AD" clId="Web-{464C43CD-B646-10F8-F4C4-235D46994E85}" dt="2025-09-19T13:12:13.852" v="53" actId="20577"/>
          <ac:spMkLst>
            <pc:docMk/>
            <pc:sldMk cId="55246059" sldId="459"/>
            <ac:spMk id="3" creationId="{B9CCD3A8-A3B2-2722-2D9B-7FD54F744574}"/>
          </ac:spMkLst>
        </pc:spChg>
      </pc:sldChg>
      <pc:sldChg chg="modSp">
        <pc:chgData name="Caroline Greaser" userId="S::caroline.greaser@everence.com::4768c633-ff99-48e7-9544-3ccb1f793b52" providerId="AD" clId="Web-{464C43CD-B646-10F8-F4C4-235D46994E85}" dt="2025-09-19T13:21:03.899" v="167" actId="20577"/>
        <pc:sldMkLst>
          <pc:docMk/>
          <pc:sldMk cId="3177954411" sldId="468"/>
        </pc:sldMkLst>
        <pc:spChg chg="mod">
          <ac:chgData name="Caroline Greaser" userId="S::caroline.greaser@everence.com::4768c633-ff99-48e7-9544-3ccb1f793b52" providerId="AD" clId="Web-{464C43CD-B646-10F8-F4C4-235D46994E85}" dt="2025-09-19T13:20:59.977" v="166" actId="20577"/>
          <ac:spMkLst>
            <pc:docMk/>
            <pc:sldMk cId="3177954411" sldId="468"/>
            <ac:spMk id="2" creationId="{C734DD05-C74D-8209-0EED-A0E90524D081}"/>
          </ac:spMkLst>
        </pc:spChg>
        <pc:spChg chg="mod">
          <ac:chgData name="Caroline Greaser" userId="S::caroline.greaser@everence.com::4768c633-ff99-48e7-9544-3ccb1f793b52" providerId="AD" clId="Web-{464C43CD-B646-10F8-F4C4-235D46994E85}" dt="2025-09-19T13:21:03.899" v="167" actId="20577"/>
          <ac:spMkLst>
            <pc:docMk/>
            <pc:sldMk cId="3177954411" sldId="468"/>
            <ac:spMk id="3" creationId="{8528B06C-AE09-A77A-591B-31A90C5D5704}"/>
          </ac:spMkLst>
        </pc:spChg>
      </pc:sldChg>
      <pc:sldChg chg="modSp">
        <pc:chgData name="Caroline Greaser" userId="S::caroline.greaser@everence.com::4768c633-ff99-48e7-9544-3ccb1f793b52" providerId="AD" clId="Web-{464C43CD-B646-10F8-F4C4-235D46994E85}" dt="2025-09-19T13:11:02.771" v="28" actId="20577"/>
        <pc:sldMkLst>
          <pc:docMk/>
          <pc:sldMk cId="3881231764" sldId="470"/>
        </pc:sldMkLst>
        <pc:spChg chg="mod">
          <ac:chgData name="Caroline Greaser" userId="S::caroline.greaser@everence.com::4768c633-ff99-48e7-9544-3ccb1f793b52" providerId="AD" clId="Web-{464C43CD-B646-10F8-F4C4-235D46994E85}" dt="2025-09-19T13:10:45.130" v="24" actId="20577"/>
          <ac:spMkLst>
            <pc:docMk/>
            <pc:sldMk cId="3881231764" sldId="470"/>
            <ac:spMk id="2" creationId="{49BB8E20-5460-32FD-F661-FA5C633F4760}"/>
          </ac:spMkLst>
        </pc:spChg>
        <pc:spChg chg="mod">
          <ac:chgData name="Caroline Greaser" userId="S::caroline.greaser@everence.com::4768c633-ff99-48e7-9544-3ccb1f793b52" providerId="AD" clId="Web-{464C43CD-B646-10F8-F4C4-235D46994E85}" dt="2025-09-19T13:10:49.709" v="25" actId="20577"/>
          <ac:spMkLst>
            <pc:docMk/>
            <pc:sldMk cId="3881231764" sldId="470"/>
            <ac:spMk id="3" creationId="{6871B8DC-7300-A96C-EAAC-DFFC9CDC013E}"/>
          </ac:spMkLst>
        </pc:spChg>
        <pc:spChg chg="mod">
          <ac:chgData name="Caroline Greaser" userId="S::caroline.greaser@everence.com::4768c633-ff99-48e7-9544-3ccb1f793b52" providerId="AD" clId="Web-{464C43CD-B646-10F8-F4C4-235D46994E85}" dt="2025-09-19T13:10:59.099" v="27" actId="20577"/>
          <ac:spMkLst>
            <pc:docMk/>
            <pc:sldMk cId="3881231764" sldId="470"/>
            <ac:spMk id="4" creationId="{1F179D66-D6E0-34D6-C36B-6B8ED4881DB3}"/>
          </ac:spMkLst>
        </pc:spChg>
        <pc:spChg chg="mod">
          <ac:chgData name="Caroline Greaser" userId="S::caroline.greaser@everence.com::4768c633-ff99-48e7-9544-3ccb1f793b52" providerId="AD" clId="Web-{464C43CD-B646-10F8-F4C4-235D46994E85}" dt="2025-09-19T13:10:54.318" v="26" actId="20577"/>
          <ac:spMkLst>
            <pc:docMk/>
            <pc:sldMk cId="3881231764" sldId="470"/>
            <ac:spMk id="5" creationId="{EC898102-9AD9-3B89-77F9-BAD4DB272BD3}"/>
          </ac:spMkLst>
        </pc:spChg>
        <pc:spChg chg="mod">
          <ac:chgData name="Caroline Greaser" userId="S::caroline.greaser@everence.com::4768c633-ff99-48e7-9544-3ccb1f793b52" providerId="AD" clId="Web-{464C43CD-B646-10F8-F4C4-235D46994E85}" dt="2025-09-19T13:11:02.771" v="28" actId="20577"/>
          <ac:spMkLst>
            <pc:docMk/>
            <pc:sldMk cId="3881231764" sldId="470"/>
            <ac:spMk id="6" creationId="{5DC39188-4695-D2C3-5740-68B76BE5644A}"/>
          </ac:spMkLst>
        </pc:spChg>
      </pc:sldChg>
      <pc:sldChg chg="modSp">
        <pc:chgData name="Caroline Greaser" userId="S::caroline.greaser@everence.com::4768c633-ff99-48e7-9544-3ccb1f793b52" providerId="AD" clId="Web-{464C43CD-B646-10F8-F4C4-235D46994E85}" dt="2025-09-19T13:11:57.696" v="45" actId="20577"/>
        <pc:sldMkLst>
          <pc:docMk/>
          <pc:sldMk cId="871402137" sldId="471"/>
        </pc:sldMkLst>
        <pc:spChg chg="mod">
          <ac:chgData name="Caroline Greaser" userId="S::caroline.greaser@everence.com::4768c633-ff99-48e7-9544-3ccb1f793b52" providerId="AD" clId="Web-{464C43CD-B646-10F8-F4C4-235D46994E85}" dt="2025-09-19T13:11:57.696" v="45" actId="20577"/>
          <ac:spMkLst>
            <pc:docMk/>
            <pc:sldMk cId="871402137" sldId="471"/>
            <ac:spMk id="2" creationId="{1F60468C-F681-9313-8A42-BCD592865B6D}"/>
          </ac:spMkLst>
        </pc:spChg>
      </pc:sldChg>
      <pc:sldChg chg="modSp">
        <pc:chgData name="Caroline Greaser" userId="S::caroline.greaser@everence.com::4768c633-ff99-48e7-9544-3ccb1f793b52" providerId="AD" clId="Web-{464C43CD-B646-10F8-F4C4-235D46994E85}" dt="2025-09-19T13:14:32.385" v="110" actId="1076"/>
        <pc:sldMkLst>
          <pc:docMk/>
          <pc:sldMk cId="935991422" sldId="576"/>
        </pc:sldMkLst>
        <pc:spChg chg="mod">
          <ac:chgData name="Caroline Greaser" userId="S::caroline.greaser@everence.com::4768c633-ff99-48e7-9544-3ccb1f793b52" providerId="AD" clId="Web-{464C43CD-B646-10F8-F4C4-235D46994E85}" dt="2025-09-19T13:13:54.650" v="96" actId="20577"/>
          <ac:spMkLst>
            <pc:docMk/>
            <pc:sldMk cId="935991422" sldId="576"/>
            <ac:spMk id="2" creationId="{3E8A91A7-4A92-8B42-8DD3-C2FD9819D899}"/>
          </ac:spMkLst>
        </pc:spChg>
        <pc:spChg chg="mod">
          <ac:chgData name="Caroline Greaser" userId="S::caroline.greaser@everence.com::4768c633-ff99-48e7-9544-3ccb1f793b52" providerId="AD" clId="Web-{464C43CD-B646-10F8-F4C4-235D46994E85}" dt="2025-09-19T13:14:07.400" v="102" actId="1076"/>
          <ac:spMkLst>
            <pc:docMk/>
            <pc:sldMk cId="935991422" sldId="576"/>
            <ac:spMk id="3" creationId="{4EE6E5CD-2782-CC54-63E1-CECF22192733}"/>
          </ac:spMkLst>
        </pc:spChg>
        <pc:spChg chg="mod">
          <ac:chgData name="Caroline Greaser" userId="S::caroline.greaser@everence.com::4768c633-ff99-48e7-9544-3ccb1f793b52" providerId="AD" clId="Web-{464C43CD-B646-10F8-F4C4-235D46994E85}" dt="2025-09-19T13:14:03.556" v="101" actId="20577"/>
          <ac:spMkLst>
            <pc:docMk/>
            <pc:sldMk cId="935991422" sldId="576"/>
            <ac:spMk id="4" creationId="{986C6F09-299C-F241-86DC-AAB47D2AFC0E}"/>
          </ac:spMkLst>
        </pc:spChg>
        <pc:spChg chg="mod">
          <ac:chgData name="Caroline Greaser" userId="S::caroline.greaser@everence.com::4768c633-ff99-48e7-9544-3ccb1f793b52" providerId="AD" clId="Web-{464C43CD-B646-10F8-F4C4-235D46994E85}" dt="2025-09-19T13:14:17.666" v="106" actId="20577"/>
          <ac:spMkLst>
            <pc:docMk/>
            <pc:sldMk cId="935991422" sldId="576"/>
            <ac:spMk id="6" creationId="{C7F63C8A-5BD0-61D3-0646-D10303AD6C29}"/>
          </ac:spMkLst>
        </pc:spChg>
        <pc:picChg chg="mod modCrop">
          <ac:chgData name="Caroline Greaser" userId="S::caroline.greaser@everence.com::4768c633-ff99-48e7-9544-3ccb1f793b52" providerId="AD" clId="Web-{464C43CD-B646-10F8-F4C4-235D46994E85}" dt="2025-09-19T13:14:32.385" v="110" actId="1076"/>
          <ac:picMkLst>
            <pc:docMk/>
            <pc:sldMk cId="935991422" sldId="576"/>
            <ac:picMk id="7" creationId="{FF7AA237-16D1-46A8-EA64-481D2A6BAC11}"/>
          </ac:picMkLst>
        </pc:picChg>
      </pc:sldChg>
      <pc:sldChg chg="modSp">
        <pc:chgData name="Caroline Greaser" userId="S::caroline.greaser@everence.com::4768c633-ff99-48e7-9544-3ccb1f793b52" providerId="AD" clId="Web-{464C43CD-B646-10F8-F4C4-235D46994E85}" dt="2025-09-19T13:13:23.212" v="86" actId="1076"/>
        <pc:sldMkLst>
          <pc:docMk/>
          <pc:sldMk cId="3593671815" sldId="581"/>
        </pc:sldMkLst>
        <pc:spChg chg="mod">
          <ac:chgData name="Caroline Greaser" userId="S::caroline.greaser@everence.com::4768c633-ff99-48e7-9544-3ccb1f793b52" providerId="AD" clId="Web-{464C43CD-B646-10F8-F4C4-235D46994E85}" dt="2025-09-19T13:13:13.946" v="83" actId="20577"/>
          <ac:spMkLst>
            <pc:docMk/>
            <pc:sldMk cId="3593671815" sldId="581"/>
            <ac:spMk id="2" creationId="{B3CF00CB-A221-4779-BDF7-57988167ADBD}"/>
          </ac:spMkLst>
        </pc:spChg>
        <pc:spChg chg="mod">
          <ac:chgData name="Caroline Greaser" userId="S::caroline.greaser@everence.com::4768c633-ff99-48e7-9544-3ccb1f793b52" providerId="AD" clId="Web-{464C43CD-B646-10F8-F4C4-235D46994E85}" dt="2025-09-19T13:13:23.212" v="86" actId="1076"/>
          <ac:spMkLst>
            <pc:docMk/>
            <pc:sldMk cId="3593671815" sldId="581"/>
            <ac:spMk id="3" creationId="{EF32E8B8-A1AA-5F22-C7A6-82066A05A42A}"/>
          </ac:spMkLst>
        </pc:spChg>
        <pc:picChg chg="mod modCrop">
          <ac:chgData name="Caroline Greaser" userId="S::caroline.greaser@everence.com::4768c633-ff99-48e7-9544-3ccb1f793b52" providerId="AD" clId="Web-{464C43CD-B646-10F8-F4C4-235D46994E85}" dt="2025-09-19T13:08:25.613" v="4"/>
          <ac:picMkLst>
            <pc:docMk/>
            <pc:sldMk cId="3593671815" sldId="581"/>
            <ac:picMk id="7" creationId="{2AF778E4-07DF-DE40-C3AE-55B05518E5A5}"/>
          </ac:picMkLst>
        </pc:picChg>
      </pc:sldChg>
      <pc:sldChg chg="modSp">
        <pc:chgData name="Caroline Greaser" userId="S::caroline.greaser@everence.com::4768c633-ff99-48e7-9544-3ccb1f793b52" providerId="AD" clId="Web-{464C43CD-B646-10F8-F4C4-235D46994E85}" dt="2025-09-19T13:13:05.915" v="82" actId="20577"/>
        <pc:sldMkLst>
          <pc:docMk/>
          <pc:sldMk cId="2937769135" sldId="584"/>
        </pc:sldMkLst>
        <pc:spChg chg="mod">
          <ac:chgData name="Caroline Greaser" userId="S::caroline.greaser@everence.com::4768c633-ff99-48e7-9544-3ccb1f793b52" providerId="AD" clId="Web-{464C43CD-B646-10F8-F4C4-235D46994E85}" dt="2025-09-19T13:12:35.665" v="62" actId="20577"/>
          <ac:spMkLst>
            <pc:docMk/>
            <pc:sldMk cId="2937769135" sldId="584"/>
            <ac:spMk id="2" creationId="{B3CF00CB-A221-4779-BDF7-57988167ADBD}"/>
          </ac:spMkLst>
        </pc:spChg>
        <pc:spChg chg="mod">
          <ac:chgData name="Caroline Greaser" userId="S::caroline.greaser@everence.com::4768c633-ff99-48e7-9544-3ccb1f793b52" providerId="AD" clId="Web-{464C43CD-B646-10F8-F4C4-235D46994E85}" dt="2025-09-19T13:13:05.915" v="82" actId="20577"/>
          <ac:spMkLst>
            <pc:docMk/>
            <pc:sldMk cId="2937769135" sldId="584"/>
            <ac:spMk id="22" creationId="{5B9AC74B-8D06-4501-B654-F67BD09E7748}"/>
          </ac:spMkLst>
        </pc:spChg>
        <pc:picChg chg="mod modCrop">
          <ac:chgData name="Caroline Greaser" userId="S::caroline.greaser@everence.com::4768c633-ff99-48e7-9544-3ccb1f793b52" providerId="AD" clId="Web-{464C43CD-B646-10F8-F4C4-235D46994E85}" dt="2025-09-19T13:08:37.551" v="6"/>
          <ac:picMkLst>
            <pc:docMk/>
            <pc:sldMk cId="2937769135" sldId="584"/>
            <ac:picMk id="8" creationId="{8705DCAC-C8F9-080C-8CE6-38F5983DD518}"/>
          </ac:picMkLst>
        </pc:picChg>
      </pc:sldChg>
      <pc:sldChg chg="delSp modSp">
        <pc:chgData name="Caroline Greaser" userId="S::caroline.greaser@everence.com::4768c633-ff99-48e7-9544-3ccb1f793b52" providerId="AD" clId="Web-{464C43CD-B646-10F8-F4C4-235D46994E85}" dt="2025-09-19T13:20:06.960" v="152"/>
        <pc:sldMkLst>
          <pc:docMk/>
          <pc:sldMk cId="1435943076" sldId="728"/>
        </pc:sldMkLst>
        <pc:spChg chg="mod">
          <ac:chgData name="Caroline Greaser" userId="S::caroline.greaser@everence.com::4768c633-ff99-48e7-9544-3ccb1f793b52" providerId="AD" clId="Web-{464C43CD-B646-10F8-F4C4-235D46994E85}" dt="2025-09-19T13:20:03.304" v="151" actId="20577"/>
          <ac:spMkLst>
            <pc:docMk/>
            <pc:sldMk cId="1435943076" sldId="728"/>
            <ac:spMk id="2" creationId="{63076834-4FB0-4FA6-9A24-D239F0145EC7}"/>
          </ac:spMkLst>
        </pc:spChg>
      </pc:sldChg>
      <pc:sldChg chg="modSp">
        <pc:chgData name="Caroline Greaser" userId="S::caroline.greaser@everence.com::4768c633-ff99-48e7-9544-3ccb1f793b52" providerId="AD" clId="Web-{464C43CD-B646-10F8-F4C4-235D46994E85}" dt="2025-09-19T13:19:56.428" v="149" actId="20577"/>
        <pc:sldMkLst>
          <pc:docMk/>
          <pc:sldMk cId="4064227784" sldId="729"/>
        </pc:sldMkLst>
        <pc:spChg chg="mod">
          <ac:chgData name="Caroline Greaser" userId="S::caroline.greaser@everence.com::4768c633-ff99-48e7-9544-3ccb1f793b52" providerId="AD" clId="Web-{464C43CD-B646-10F8-F4C4-235D46994E85}" dt="2025-09-19T13:19:51.210" v="146" actId="20577"/>
          <ac:spMkLst>
            <pc:docMk/>
            <pc:sldMk cId="4064227784" sldId="729"/>
            <ac:spMk id="2" creationId="{63076834-4FB0-4FA6-9A24-D239F0145EC7}"/>
          </ac:spMkLst>
        </pc:spChg>
        <pc:spChg chg="mod">
          <ac:chgData name="Caroline Greaser" userId="S::caroline.greaser@everence.com::4768c633-ff99-48e7-9544-3ccb1f793b52" providerId="AD" clId="Web-{464C43CD-B646-10F8-F4C4-235D46994E85}" dt="2025-09-19T13:19:56.428" v="149" actId="20577"/>
          <ac:spMkLst>
            <pc:docMk/>
            <pc:sldMk cId="4064227784" sldId="729"/>
            <ac:spMk id="4" creationId="{CA4F1258-543F-FDEA-B368-2D47CD54E7A9}"/>
          </ac:spMkLst>
        </pc:spChg>
        <pc:picChg chg="mod modCrop">
          <ac:chgData name="Caroline Greaser" userId="S::caroline.greaser@everence.com::4768c633-ff99-48e7-9544-3ccb1f793b52" providerId="AD" clId="Web-{464C43CD-B646-10F8-F4C4-235D46994E85}" dt="2025-09-19T13:09:07.551" v="10"/>
          <ac:picMkLst>
            <pc:docMk/>
            <pc:sldMk cId="4064227784" sldId="729"/>
            <ac:picMk id="6" creationId="{7DC3E7B0-059A-EA46-39BA-C93A3090528A}"/>
          </ac:picMkLst>
        </pc:picChg>
      </pc:sldChg>
      <pc:sldChg chg="modSp">
        <pc:chgData name="Caroline Greaser" userId="S::caroline.greaser@everence.com::4768c633-ff99-48e7-9544-3ccb1f793b52" providerId="AD" clId="Web-{464C43CD-B646-10F8-F4C4-235D46994E85}" dt="2025-09-19T13:13:37.525" v="91" actId="20577"/>
        <pc:sldMkLst>
          <pc:docMk/>
          <pc:sldMk cId="3171836237" sldId="731"/>
        </pc:sldMkLst>
        <pc:spChg chg="mod">
          <ac:chgData name="Caroline Greaser" userId="S::caroline.greaser@everence.com::4768c633-ff99-48e7-9544-3ccb1f793b52" providerId="AD" clId="Web-{464C43CD-B646-10F8-F4C4-235D46994E85}" dt="2025-09-19T13:13:29.509" v="88" actId="20577"/>
          <ac:spMkLst>
            <pc:docMk/>
            <pc:sldMk cId="3171836237" sldId="731"/>
            <ac:spMk id="2" creationId="{604DB5F8-1C10-2F6F-2B78-406DE5B3751B}"/>
          </ac:spMkLst>
        </pc:spChg>
        <pc:spChg chg="mod">
          <ac:chgData name="Caroline Greaser" userId="S::caroline.greaser@everence.com::4768c633-ff99-48e7-9544-3ccb1f793b52" providerId="AD" clId="Web-{464C43CD-B646-10F8-F4C4-235D46994E85}" dt="2025-09-19T13:13:37.525" v="91" actId="20577"/>
          <ac:spMkLst>
            <pc:docMk/>
            <pc:sldMk cId="3171836237" sldId="731"/>
            <ac:spMk id="3" creationId="{CC8FB7FF-053A-A0CD-6E38-7D9367445CBC}"/>
          </ac:spMkLst>
        </pc:spChg>
      </pc:sldChg>
      <pc:sldChg chg="modSp">
        <pc:chgData name="Caroline Greaser" userId="S::caroline.greaser@everence.com::4768c633-ff99-48e7-9544-3ccb1f793b52" providerId="AD" clId="Web-{464C43CD-B646-10F8-F4C4-235D46994E85}" dt="2025-09-19T13:21:18.852" v="171" actId="20577"/>
        <pc:sldMkLst>
          <pc:docMk/>
          <pc:sldMk cId="1898738077" sldId="732"/>
        </pc:sldMkLst>
        <pc:spChg chg="mod">
          <ac:chgData name="Caroline Greaser" userId="S::caroline.greaser@everence.com::4768c633-ff99-48e7-9544-3ccb1f793b52" providerId="AD" clId="Web-{464C43CD-B646-10F8-F4C4-235D46994E85}" dt="2025-09-19T13:21:18.852" v="171" actId="20577"/>
          <ac:spMkLst>
            <pc:docMk/>
            <pc:sldMk cId="1898738077" sldId="732"/>
            <ac:spMk id="90113" creationId="{0E9587D0-BC85-8A67-9187-6F197F53B098}"/>
          </ac:spMkLst>
        </pc:spChg>
      </pc:sldChg>
      <pc:sldChg chg="modSp">
        <pc:chgData name="Caroline Greaser" userId="S::caroline.greaser@everence.com::4768c633-ff99-48e7-9544-3ccb1f793b52" providerId="AD" clId="Web-{464C43CD-B646-10F8-F4C4-235D46994E85}" dt="2025-09-19T13:11:15.396" v="32" actId="20577"/>
        <pc:sldMkLst>
          <pc:docMk/>
          <pc:sldMk cId="2404259179" sldId="733"/>
        </pc:sldMkLst>
        <pc:spChg chg="mod">
          <ac:chgData name="Caroline Greaser" userId="S::caroline.greaser@everence.com::4768c633-ff99-48e7-9544-3ccb1f793b52" providerId="AD" clId="Web-{464C43CD-B646-10F8-F4C4-235D46994E85}" dt="2025-09-19T13:11:10.396" v="30" actId="20577"/>
          <ac:spMkLst>
            <pc:docMk/>
            <pc:sldMk cId="2404259179" sldId="733"/>
            <ac:spMk id="2" creationId="{9EFA83C8-152F-3AE8-69E3-F3CC5D35B8E5}"/>
          </ac:spMkLst>
        </pc:spChg>
        <pc:spChg chg="mod">
          <ac:chgData name="Caroline Greaser" userId="S::caroline.greaser@everence.com::4768c633-ff99-48e7-9544-3ccb1f793b52" providerId="AD" clId="Web-{464C43CD-B646-10F8-F4C4-235D46994E85}" dt="2025-09-19T13:11:15.396" v="32" actId="20577"/>
          <ac:spMkLst>
            <pc:docMk/>
            <pc:sldMk cId="2404259179" sldId="733"/>
            <ac:spMk id="3" creationId="{0463C8EC-34D2-EB7F-B34F-1A899D9290A5}"/>
          </ac:spMkLst>
        </pc:spChg>
      </pc:sldChg>
      <pc:sldChg chg="modSp">
        <pc:chgData name="Caroline Greaser" userId="S::caroline.greaser@everence.com::4768c633-ff99-48e7-9544-3ccb1f793b52" providerId="AD" clId="Web-{464C43CD-B646-10F8-F4C4-235D46994E85}" dt="2025-09-19T13:11:31.240" v="38" actId="20577"/>
        <pc:sldMkLst>
          <pc:docMk/>
          <pc:sldMk cId="708269318" sldId="735"/>
        </pc:sldMkLst>
        <pc:spChg chg="mod">
          <ac:chgData name="Caroline Greaser" userId="S::caroline.greaser@everence.com::4768c633-ff99-48e7-9544-3ccb1f793b52" providerId="AD" clId="Web-{464C43CD-B646-10F8-F4C4-235D46994E85}" dt="2025-09-19T13:11:23.709" v="34" actId="20577"/>
          <ac:spMkLst>
            <pc:docMk/>
            <pc:sldMk cId="708269318" sldId="735"/>
            <ac:spMk id="2" creationId="{0CA6C52D-1BE3-1FB3-3923-D390FD667186}"/>
          </ac:spMkLst>
        </pc:spChg>
        <pc:spChg chg="mod">
          <ac:chgData name="Caroline Greaser" userId="S::caroline.greaser@everence.com::4768c633-ff99-48e7-9544-3ccb1f793b52" providerId="AD" clId="Web-{464C43CD-B646-10F8-F4C4-235D46994E85}" dt="2025-09-19T13:11:31.240" v="38" actId="20577"/>
          <ac:spMkLst>
            <pc:docMk/>
            <pc:sldMk cId="708269318" sldId="735"/>
            <ac:spMk id="3" creationId="{328305D7-4443-7B12-941E-1871BCD2080C}"/>
          </ac:spMkLst>
        </pc:spChg>
      </pc:sldChg>
      <pc:sldChg chg="modSp">
        <pc:chgData name="Caroline Greaser" userId="S::caroline.greaser@everence.com::4768c633-ff99-48e7-9544-3ccb1f793b52" providerId="AD" clId="Web-{464C43CD-B646-10F8-F4C4-235D46994E85}" dt="2025-09-19T13:12:25.680" v="58" actId="20577"/>
        <pc:sldMkLst>
          <pc:docMk/>
          <pc:sldMk cId="668429446" sldId="736"/>
        </pc:sldMkLst>
        <pc:spChg chg="mod">
          <ac:chgData name="Caroline Greaser" userId="S::caroline.greaser@everence.com::4768c633-ff99-48e7-9544-3ccb1f793b52" providerId="AD" clId="Web-{464C43CD-B646-10F8-F4C4-235D46994E85}" dt="2025-09-19T13:12:21.165" v="56" actId="20577"/>
          <ac:spMkLst>
            <pc:docMk/>
            <pc:sldMk cId="668429446" sldId="736"/>
            <ac:spMk id="2" creationId="{65E213F5-558D-E74F-89F0-C051E7F25EEB}"/>
          </ac:spMkLst>
        </pc:spChg>
        <pc:spChg chg="mod">
          <ac:chgData name="Caroline Greaser" userId="S::caroline.greaser@everence.com::4768c633-ff99-48e7-9544-3ccb1f793b52" providerId="AD" clId="Web-{464C43CD-B646-10F8-F4C4-235D46994E85}" dt="2025-09-19T13:12:25.680" v="58" actId="20577"/>
          <ac:spMkLst>
            <pc:docMk/>
            <pc:sldMk cId="668429446" sldId="736"/>
            <ac:spMk id="3" creationId="{C2F5F646-0187-835A-D81A-161F116335A5}"/>
          </ac:spMkLst>
        </pc:spChg>
      </pc:sldChg>
      <pc:sldChg chg="modSp">
        <pc:chgData name="Caroline Greaser" userId="S::caroline.greaser@everence.com::4768c633-ff99-48e7-9544-3ccb1f793b52" providerId="AD" clId="Web-{464C43CD-B646-10F8-F4C4-235D46994E85}" dt="2025-09-19T13:20:14.929" v="154" actId="20577"/>
        <pc:sldMkLst>
          <pc:docMk/>
          <pc:sldMk cId="1056684647" sldId="737"/>
        </pc:sldMkLst>
        <pc:spChg chg="mod">
          <ac:chgData name="Caroline Greaser" userId="S::caroline.greaser@everence.com::4768c633-ff99-48e7-9544-3ccb1f793b52" providerId="AD" clId="Web-{464C43CD-B646-10F8-F4C4-235D46994E85}" dt="2025-09-19T13:20:14.929" v="154" actId="20577"/>
          <ac:spMkLst>
            <pc:docMk/>
            <pc:sldMk cId="1056684647" sldId="737"/>
            <ac:spMk id="2" creationId="{4FB2692A-C26D-F737-F73A-9272315F6D4D}"/>
          </ac:spMkLst>
        </pc:spChg>
      </pc:sldChg>
      <pc:sldChg chg="modSp">
        <pc:chgData name="Caroline Greaser" userId="S::caroline.greaser@everence.com::4768c633-ff99-48e7-9544-3ccb1f793b52" providerId="AD" clId="Web-{464C43CD-B646-10F8-F4C4-235D46994E85}" dt="2025-09-19T13:20:51.930" v="164" actId="20577"/>
        <pc:sldMkLst>
          <pc:docMk/>
          <pc:sldMk cId="3480225666" sldId="738"/>
        </pc:sldMkLst>
        <pc:spChg chg="mod">
          <ac:chgData name="Caroline Greaser" userId="S::caroline.greaser@everence.com::4768c633-ff99-48e7-9544-3ccb1f793b52" providerId="AD" clId="Web-{464C43CD-B646-10F8-F4C4-235D46994E85}" dt="2025-09-19T13:20:43.273" v="161" actId="20577"/>
          <ac:spMkLst>
            <pc:docMk/>
            <pc:sldMk cId="3480225666" sldId="738"/>
            <ac:spMk id="2" creationId="{F64DAF51-A2F5-DD3C-C715-3885E84470D9}"/>
          </ac:spMkLst>
        </pc:spChg>
        <pc:spChg chg="mod">
          <ac:chgData name="Caroline Greaser" userId="S::caroline.greaser@everence.com::4768c633-ff99-48e7-9544-3ccb1f793b52" providerId="AD" clId="Web-{464C43CD-B646-10F8-F4C4-235D46994E85}" dt="2025-09-19T13:20:51.930" v="164" actId="20577"/>
          <ac:spMkLst>
            <pc:docMk/>
            <pc:sldMk cId="3480225666" sldId="738"/>
            <ac:spMk id="3" creationId="{8AE9CB6F-B4B0-F704-6D55-372B1111F794}"/>
          </ac:spMkLst>
        </pc:spChg>
      </pc:sldChg>
    </pc:docChg>
  </pc:docChgLst>
  <pc:docChgLst>
    <pc:chgData name="Abby King" userId="S::abby.king@everence.com::a5eae45b-b8a7-44e6-a860-0674ceae9a73" providerId="AD" clId="Web-{BA86D48E-4D51-45C6-044E-2B0ADFC12B97}"/>
    <pc:docChg chg="modSld">
      <pc:chgData name="Abby King" userId="S::abby.king@everence.com::a5eae45b-b8a7-44e6-a860-0674ceae9a73" providerId="AD" clId="Web-{BA86D48E-4D51-45C6-044E-2B0ADFC12B97}" dt="2025-09-19T14:18:00.086" v="37" actId="20577"/>
      <pc:docMkLst>
        <pc:docMk/>
      </pc:docMkLst>
      <pc:sldChg chg="modSp">
        <pc:chgData name="Abby King" userId="S::abby.king@everence.com::a5eae45b-b8a7-44e6-a860-0674ceae9a73" providerId="AD" clId="Web-{BA86D48E-4D51-45C6-044E-2B0ADFC12B97}" dt="2025-09-19T14:17:48.289" v="33" actId="20577"/>
        <pc:sldMkLst>
          <pc:docMk/>
          <pc:sldMk cId="3374765943" sldId="257"/>
        </pc:sldMkLst>
        <pc:spChg chg="mod">
          <ac:chgData name="Abby King" userId="S::abby.king@everence.com::a5eae45b-b8a7-44e6-a860-0674ceae9a73" providerId="AD" clId="Web-{BA86D48E-4D51-45C6-044E-2B0ADFC12B97}" dt="2025-09-19T14:17:32.914" v="28" actId="20577"/>
          <ac:spMkLst>
            <pc:docMk/>
            <pc:sldMk cId="3374765943" sldId="257"/>
            <ac:spMk id="2" creationId="{33CB85E7-90E6-0645-A0B7-9919CAB92900}"/>
          </ac:spMkLst>
        </pc:spChg>
        <pc:spChg chg="mod">
          <ac:chgData name="Abby King" userId="S::abby.king@everence.com::a5eae45b-b8a7-44e6-a860-0674ceae9a73" providerId="AD" clId="Web-{BA86D48E-4D51-45C6-044E-2B0ADFC12B97}" dt="2025-09-19T14:17:48.289" v="33" actId="20577"/>
          <ac:spMkLst>
            <pc:docMk/>
            <pc:sldMk cId="3374765943" sldId="257"/>
            <ac:spMk id="3" creationId="{B5678EAC-F6AD-5A43-869E-A66A25D972B9}"/>
          </ac:spMkLst>
        </pc:spChg>
      </pc:sldChg>
      <pc:sldChg chg="modSp">
        <pc:chgData name="Abby King" userId="S::abby.king@everence.com::a5eae45b-b8a7-44e6-a860-0674ceae9a73" providerId="AD" clId="Web-{BA86D48E-4D51-45C6-044E-2B0ADFC12B97}" dt="2025-09-19T14:15:34.665" v="10" actId="20577"/>
        <pc:sldMkLst>
          <pc:docMk/>
          <pc:sldMk cId="55246059" sldId="459"/>
        </pc:sldMkLst>
        <pc:spChg chg="mod">
          <ac:chgData name="Abby King" userId="S::abby.king@everence.com::a5eae45b-b8a7-44e6-a860-0674ceae9a73" providerId="AD" clId="Web-{BA86D48E-4D51-45C6-044E-2B0ADFC12B97}" dt="2025-09-19T14:15:34.665" v="10" actId="20577"/>
          <ac:spMkLst>
            <pc:docMk/>
            <pc:sldMk cId="55246059" sldId="459"/>
            <ac:spMk id="3" creationId="{B9CCD3A8-A3B2-2722-2D9B-7FD54F744574}"/>
          </ac:spMkLst>
        </pc:spChg>
      </pc:sldChg>
      <pc:sldChg chg="modSp">
        <pc:chgData name="Abby King" userId="S::abby.king@everence.com::a5eae45b-b8a7-44e6-a860-0674ceae9a73" providerId="AD" clId="Web-{BA86D48E-4D51-45C6-044E-2B0ADFC12B97}" dt="2025-09-19T14:14:35.446" v="1" actId="20577"/>
        <pc:sldMkLst>
          <pc:docMk/>
          <pc:sldMk cId="3881231764" sldId="470"/>
        </pc:sldMkLst>
        <pc:spChg chg="mod">
          <ac:chgData name="Abby King" userId="S::abby.king@everence.com::a5eae45b-b8a7-44e6-a860-0674ceae9a73" providerId="AD" clId="Web-{BA86D48E-4D51-45C6-044E-2B0ADFC12B97}" dt="2025-09-19T14:14:35.446" v="1" actId="20577"/>
          <ac:spMkLst>
            <pc:docMk/>
            <pc:sldMk cId="3881231764" sldId="470"/>
            <ac:spMk id="4" creationId="{1F179D66-D6E0-34D6-C36B-6B8ED4881DB3}"/>
          </ac:spMkLst>
        </pc:spChg>
      </pc:sldChg>
      <pc:sldChg chg="modSp">
        <pc:chgData name="Abby King" userId="S::abby.king@everence.com::a5eae45b-b8a7-44e6-a860-0674ceae9a73" providerId="AD" clId="Web-{BA86D48E-4D51-45C6-044E-2B0ADFC12B97}" dt="2025-09-19T14:17:03.633" v="23" actId="20577"/>
        <pc:sldMkLst>
          <pc:docMk/>
          <pc:sldMk cId="935991422" sldId="576"/>
        </pc:sldMkLst>
        <pc:spChg chg="mod">
          <ac:chgData name="Abby King" userId="S::abby.king@everence.com::a5eae45b-b8a7-44e6-a860-0674ceae9a73" providerId="AD" clId="Web-{BA86D48E-4D51-45C6-044E-2B0ADFC12B97}" dt="2025-09-19T14:17:03.633" v="23" actId="20577"/>
          <ac:spMkLst>
            <pc:docMk/>
            <pc:sldMk cId="935991422" sldId="576"/>
            <ac:spMk id="4" creationId="{986C6F09-299C-F241-86DC-AAB47D2AFC0E}"/>
          </ac:spMkLst>
        </pc:spChg>
      </pc:sldChg>
      <pc:sldChg chg="modSp">
        <pc:chgData name="Abby King" userId="S::abby.king@everence.com::a5eae45b-b8a7-44e6-a860-0674ceae9a73" providerId="AD" clId="Web-{BA86D48E-4D51-45C6-044E-2B0ADFC12B97}" dt="2025-09-19T14:16:00.805" v="11" actId="20577"/>
        <pc:sldMkLst>
          <pc:docMk/>
          <pc:sldMk cId="2937769135" sldId="584"/>
        </pc:sldMkLst>
        <pc:spChg chg="mod">
          <ac:chgData name="Abby King" userId="S::abby.king@everence.com::a5eae45b-b8a7-44e6-a860-0674ceae9a73" providerId="AD" clId="Web-{BA86D48E-4D51-45C6-044E-2B0ADFC12B97}" dt="2025-09-19T14:16:00.805" v="11" actId="20577"/>
          <ac:spMkLst>
            <pc:docMk/>
            <pc:sldMk cId="2937769135" sldId="584"/>
            <ac:spMk id="22" creationId="{5B9AC74B-8D06-4501-B654-F67BD09E7748}"/>
          </ac:spMkLst>
        </pc:spChg>
      </pc:sldChg>
      <pc:sldChg chg="modSp">
        <pc:chgData name="Abby King" userId="S::abby.king@everence.com::a5eae45b-b8a7-44e6-a860-0674ceae9a73" providerId="AD" clId="Web-{BA86D48E-4D51-45C6-044E-2B0ADFC12B97}" dt="2025-09-19T14:17:26.305" v="27" actId="20577"/>
        <pc:sldMkLst>
          <pc:docMk/>
          <pc:sldMk cId="1435943076" sldId="728"/>
        </pc:sldMkLst>
        <pc:spChg chg="mod">
          <ac:chgData name="Abby King" userId="S::abby.king@everence.com::a5eae45b-b8a7-44e6-a860-0674ceae9a73" providerId="AD" clId="Web-{BA86D48E-4D51-45C6-044E-2B0ADFC12B97}" dt="2025-09-19T14:17:26.305" v="27" actId="20577"/>
          <ac:spMkLst>
            <pc:docMk/>
            <pc:sldMk cId="1435943076" sldId="728"/>
            <ac:spMk id="2" creationId="{63076834-4FB0-4FA6-9A24-D239F0145EC7}"/>
          </ac:spMkLst>
        </pc:spChg>
      </pc:sldChg>
      <pc:sldChg chg="modSp">
        <pc:chgData name="Abby King" userId="S::abby.king@everence.com::a5eae45b-b8a7-44e6-a860-0674ceae9a73" providerId="AD" clId="Web-{BA86D48E-4D51-45C6-044E-2B0ADFC12B97}" dt="2025-09-19T14:17:14.820" v="25" actId="20577"/>
        <pc:sldMkLst>
          <pc:docMk/>
          <pc:sldMk cId="4064227784" sldId="729"/>
        </pc:sldMkLst>
        <pc:spChg chg="mod">
          <ac:chgData name="Abby King" userId="S::abby.king@everence.com::a5eae45b-b8a7-44e6-a860-0674ceae9a73" providerId="AD" clId="Web-{BA86D48E-4D51-45C6-044E-2B0ADFC12B97}" dt="2025-09-19T14:17:14.820" v="25" actId="20577"/>
          <ac:spMkLst>
            <pc:docMk/>
            <pc:sldMk cId="4064227784" sldId="729"/>
            <ac:spMk id="2" creationId="{63076834-4FB0-4FA6-9A24-D239F0145EC7}"/>
          </ac:spMkLst>
        </pc:spChg>
      </pc:sldChg>
      <pc:sldChg chg="modSp">
        <pc:chgData name="Abby King" userId="S::abby.king@everence.com::a5eae45b-b8a7-44e6-a860-0674ceae9a73" providerId="AD" clId="Web-{BA86D48E-4D51-45C6-044E-2B0ADFC12B97}" dt="2025-09-19T14:16:35.164" v="15" actId="20577"/>
        <pc:sldMkLst>
          <pc:docMk/>
          <pc:sldMk cId="3171836237" sldId="731"/>
        </pc:sldMkLst>
        <pc:spChg chg="mod">
          <ac:chgData name="Abby King" userId="S::abby.king@everence.com::a5eae45b-b8a7-44e6-a860-0674ceae9a73" providerId="AD" clId="Web-{BA86D48E-4D51-45C6-044E-2B0ADFC12B97}" dt="2025-09-19T14:16:35.164" v="15" actId="20577"/>
          <ac:spMkLst>
            <pc:docMk/>
            <pc:sldMk cId="3171836237" sldId="731"/>
            <ac:spMk id="3" creationId="{CC8FB7FF-053A-A0CD-6E38-7D9367445CBC}"/>
          </ac:spMkLst>
        </pc:spChg>
      </pc:sldChg>
      <pc:sldChg chg="modSp">
        <pc:chgData name="Abby King" userId="S::abby.king@everence.com::a5eae45b-b8a7-44e6-a860-0674ceae9a73" providerId="AD" clId="Web-{BA86D48E-4D51-45C6-044E-2B0ADFC12B97}" dt="2025-09-19T14:14:59.602" v="7" actId="20577"/>
        <pc:sldMkLst>
          <pc:docMk/>
          <pc:sldMk cId="2404259179" sldId="733"/>
        </pc:sldMkLst>
        <pc:spChg chg="mod">
          <ac:chgData name="Abby King" userId="S::abby.king@everence.com::a5eae45b-b8a7-44e6-a860-0674ceae9a73" providerId="AD" clId="Web-{BA86D48E-4D51-45C6-044E-2B0ADFC12B97}" dt="2025-09-19T14:14:48.712" v="2" actId="20577"/>
          <ac:spMkLst>
            <pc:docMk/>
            <pc:sldMk cId="2404259179" sldId="733"/>
            <ac:spMk id="2" creationId="{9EFA83C8-152F-3AE8-69E3-F3CC5D35B8E5}"/>
          </ac:spMkLst>
        </pc:spChg>
        <pc:spChg chg="mod">
          <ac:chgData name="Abby King" userId="S::abby.king@everence.com::a5eae45b-b8a7-44e6-a860-0674ceae9a73" providerId="AD" clId="Web-{BA86D48E-4D51-45C6-044E-2B0ADFC12B97}" dt="2025-09-19T14:14:59.602" v="7" actId="20577"/>
          <ac:spMkLst>
            <pc:docMk/>
            <pc:sldMk cId="2404259179" sldId="733"/>
            <ac:spMk id="3" creationId="{0463C8EC-34D2-EB7F-B34F-1A899D9290A5}"/>
          </ac:spMkLst>
        </pc:spChg>
      </pc:sldChg>
      <pc:sldChg chg="modSp">
        <pc:chgData name="Abby King" userId="S::abby.king@everence.com::a5eae45b-b8a7-44e6-a860-0674ceae9a73" providerId="AD" clId="Web-{BA86D48E-4D51-45C6-044E-2B0ADFC12B97}" dt="2025-09-19T14:15:13.211" v="9" actId="20577"/>
        <pc:sldMkLst>
          <pc:docMk/>
          <pc:sldMk cId="708269318" sldId="735"/>
        </pc:sldMkLst>
        <pc:spChg chg="mod">
          <ac:chgData name="Abby King" userId="S::abby.king@everence.com::a5eae45b-b8a7-44e6-a860-0674ceae9a73" providerId="AD" clId="Web-{BA86D48E-4D51-45C6-044E-2B0ADFC12B97}" dt="2025-09-19T14:15:10.462" v="8" actId="20577"/>
          <ac:spMkLst>
            <pc:docMk/>
            <pc:sldMk cId="708269318" sldId="735"/>
            <ac:spMk id="2" creationId="{0CA6C52D-1BE3-1FB3-3923-D390FD667186}"/>
          </ac:spMkLst>
        </pc:spChg>
        <pc:spChg chg="mod">
          <ac:chgData name="Abby King" userId="S::abby.king@everence.com::a5eae45b-b8a7-44e6-a860-0674ceae9a73" providerId="AD" clId="Web-{BA86D48E-4D51-45C6-044E-2B0ADFC12B97}" dt="2025-09-19T14:15:13.211" v="9" actId="20577"/>
          <ac:spMkLst>
            <pc:docMk/>
            <pc:sldMk cId="708269318" sldId="735"/>
            <ac:spMk id="3" creationId="{328305D7-4443-7B12-941E-1871BCD2080C}"/>
          </ac:spMkLst>
        </pc:spChg>
      </pc:sldChg>
      <pc:sldChg chg="modSp">
        <pc:chgData name="Abby King" userId="S::abby.king@everence.com::a5eae45b-b8a7-44e6-a860-0674ceae9a73" providerId="AD" clId="Web-{BA86D48E-4D51-45C6-044E-2B0ADFC12B97}" dt="2025-09-19T14:18:00.086" v="37" actId="20577"/>
        <pc:sldMkLst>
          <pc:docMk/>
          <pc:sldMk cId="3480225666" sldId="738"/>
        </pc:sldMkLst>
        <pc:spChg chg="mod">
          <ac:chgData name="Abby King" userId="S::abby.king@everence.com::a5eae45b-b8a7-44e6-a860-0674ceae9a73" providerId="AD" clId="Web-{BA86D48E-4D51-45C6-044E-2B0ADFC12B97}" dt="2025-09-19T14:17:55.461" v="36" actId="20577"/>
          <ac:spMkLst>
            <pc:docMk/>
            <pc:sldMk cId="3480225666" sldId="738"/>
            <ac:spMk id="2" creationId="{F64DAF51-A2F5-DD3C-C715-3885E84470D9}"/>
          </ac:spMkLst>
        </pc:spChg>
        <pc:spChg chg="mod">
          <ac:chgData name="Abby King" userId="S::abby.king@everence.com::a5eae45b-b8a7-44e6-a860-0674ceae9a73" providerId="AD" clId="Web-{BA86D48E-4D51-45C6-044E-2B0ADFC12B97}" dt="2025-09-19T14:18:00.086" v="37" actId="20577"/>
          <ac:spMkLst>
            <pc:docMk/>
            <pc:sldMk cId="3480225666" sldId="738"/>
            <ac:spMk id="3" creationId="{8AE9CB6F-B4B0-F704-6D55-372B1111F794}"/>
          </ac:spMkLst>
        </pc:spChg>
      </pc:sldChg>
    </pc:docChg>
  </pc:docChgLst>
  <pc:docChgLst>
    <pc:chgData name="Rachel Swartzendruber Miller" userId="cb0ce701-b76b-4fa3-85bd-1cfa0534fdc2" providerId="ADAL" clId="{CAA563BF-E22F-8D40-A80B-4038EC5EBDA0}"/>
    <pc:docChg chg="undo custSel addSld delSld modSld sldOrd">
      <pc:chgData name="Rachel Swartzendruber Miller" userId="cb0ce701-b76b-4fa3-85bd-1cfa0534fdc2" providerId="ADAL" clId="{CAA563BF-E22F-8D40-A80B-4038EC5EBDA0}" dt="2025-09-17T20:14:50.218" v="3476" actId="20577"/>
      <pc:docMkLst>
        <pc:docMk/>
      </pc:docMkLst>
      <pc:sldChg chg="modSp mod">
        <pc:chgData name="Rachel Swartzendruber Miller" userId="cb0ce701-b76b-4fa3-85bd-1cfa0534fdc2" providerId="ADAL" clId="{CAA563BF-E22F-8D40-A80B-4038EC5EBDA0}" dt="2025-09-17T20:11:17.412" v="2982" actId="27636"/>
        <pc:sldMkLst>
          <pc:docMk/>
          <pc:sldMk cId="3374765943" sldId="257"/>
        </pc:sldMkLst>
        <pc:spChg chg="mod">
          <ac:chgData name="Rachel Swartzendruber Miller" userId="cb0ce701-b76b-4fa3-85bd-1cfa0534fdc2" providerId="ADAL" clId="{CAA563BF-E22F-8D40-A80B-4038EC5EBDA0}" dt="2025-09-17T19:44:35.515" v="1595" actId="20577"/>
          <ac:spMkLst>
            <pc:docMk/>
            <pc:sldMk cId="3374765943" sldId="257"/>
            <ac:spMk id="2" creationId="{33CB85E7-90E6-0645-A0B7-9919CAB92900}"/>
          </ac:spMkLst>
        </pc:spChg>
        <pc:spChg chg="mod">
          <ac:chgData name="Rachel Swartzendruber Miller" userId="cb0ce701-b76b-4fa3-85bd-1cfa0534fdc2" providerId="ADAL" clId="{CAA563BF-E22F-8D40-A80B-4038EC5EBDA0}" dt="2025-09-17T20:11:17.412" v="2982" actId="27636"/>
          <ac:spMkLst>
            <pc:docMk/>
            <pc:sldMk cId="3374765943" sldId="257"/>
            <ac:spMk id="3" creationId="{B5678EAC-F6AD-5A43-869E-A66A25D972B9}"/>
          </ac:spMkLst>
        </pc:spChg>
      </pc:sldChg>
      <pc:sldChg chg="modSp mod">
        <pc:chgData name="Rachel Swartzendruber Miller" userId="cb0ce701-b76b-4fa3-85bd-1cfa0534fdc2" providerId="ADAL" clId="{CAA563BF-E22F-8D40-A80B-4038EC5EBDA0}" dt="2025-09-17T20:04:20.059" v="2647" actId="20577"/>
        <pc:sldMkLst>
          <pc:docMk/>
          <pc:sldMk cId="0" sldId="396"/>
        </pc:sldMkLst>
        <pc:spChg chg="mod">
          <ac:chgData name="Rachel Swartzendruber Miller" userId="cb0ce701-b76b-4fa3-85bd-1cfa0534fdc2" providerId="ADAL" clId="{CAA563BF-E22F-8D40-A80B-4038EC5EBDA0}" dt="2025-09-17T20:04:20.059" v="2647" actId="20577"/>
          <ac:spMkLst>
            <pc:docMk/>
            <pc:sldMk cId="0" sldId="396"/>
            <ac:spMk id="90113" creationId="{819C0EDE-B9A7-4887-931C-689C81801506}"/>
          </ac:spMkLst>
        </pc:spChg>
      </pc:sldChg>
      <pc:sldChg chg="add">
        <pc:chgData name="Rachel Swartzendruber Miller" userId="cb0ce701-b76b-4fa3-85bd-1cfa0534fdc2" providerId="ADAL" clId="{CAA563BF-E22F-8D40-A80B-4038EC5EBDA0}" dt="2025-09-05T15:24:53.913" v="1365"/>
        <pc:sldMkLst>
          <pc:docMk/>
          <pc:sldMk cId="686395957" sldId="433"/>
        </pc:sldMkLst>
      </pc:sldChg>
      <pc:sldChg chg="modSp mod">
        <pc:chgData name="Rachel Swartzendruber Miller" userId="cb0ce701-b76b-4fa3-85bd-1cfa0534fdc2" providerId="ADAL" clId="{CAA563BF-E22F-8D40-A80B-4038EC5EBDA0}" dt="2025-09-17T20:10:01.850" v="2929" actId="20577"/>
        <pc:sldMkLst>
          <pc:docMk/>
          <pc:sldMk cId="1243061009" sldId="442"/>
        </pc:sldMkLst>
        <pc:spChg chg="mod">
          <ac:chgData name="Rachel Swartzendruber Miller" userId="cb0ce701-b76b-4fa3-85bd-1cfa0534fdc2" providerId="ADAL" clId="{CAA563BF-E22F-8D40-A80B-4038EC5EBDA0}" dt="2025-09-17T20:10:01.850" v="2929" actId="20577"/>
          <ac:spMkLst>
            <pc:docMk/>
            <pc:sldMk cId="1243061009" sldId="442"/>
            <ac:spMk id="2" creationId="{238E0EC0-C8CB-244D-A62D-7441783AF65C}"/>
          </ac:spMkLst>
        </pc:spChg>
        <pc:spChg chg="mod">
          <ac:chgData name="Rachel Swartzendruber Miller" userId="cb0ce701-b76b-4fa3-85bd-1cfa0534fdc2" providerId="ADAL" clId="{CAA563BF-E22F-8D40-A80B-4038EC5EBDA0}" dt="2025-09-04T20:14:22.096" v="88" actId="20577"/>
          <ac:spMkLst>
            <pc:docMk/>
            <pc:sldMk cId="1243061009" sldId="442"/>
            <ac:spMk id="3" creationId="{48CE2261-DA28-3446-9C0F-3B0A08CC9125}"/>
          </ac:spMkLst>
        </pc:spChg>
      </pc:sldChg>
      <pc:sldChg chg="add ord">
        <pc:chgData name="Rachel Swartzendruber Miller" userId="cb0ce701-b76b-4fa3-85bd-1cfa0534fdc2" providerId="ADAL" clId="{CAA563BF-E22F-8D40-A80B-4038EC5EBDA0}" dt="2025-09-04T20:13:09.291" v="3" actId="20578"/>
        <pc:sldMkLst>
          <pc:docMk/>
          <pc:sldMk cId="3873119977" sldId="454"/>
        </pc:sldMkLst>
      </pc:sldChg>
      <pc:sldChg chg="modSp mod modTransition modClrScheme chgLayout">
        <pc:chgData name="Rachel Swartzendruber Miller" userId="cb0ce701-b76b-4fa3-85bd-1cfa0534fdc2" providerId="ADAL" clId="{CAA563BF-E22F-8D40-A80B-4038EC5EBDA0}" dt="2025-09-17T20:09:47.119" v="2915" actId="20577"/>
        <pc:sldMkLst>
          <pc:docMk/>
          <pc:sldMk cId="55246059" sldId="459"/>
        </pc:sldMkLst>
        <pc:spChg chg="mod ord">
          <ac:chgData name="Rachel Swartzendruber Miller" userId="cb0ce701-b76b-4fa3-85bd-1cfa0534fdc2" providerId="ADAL" clId="{CAA563BF-E22F-8D40-A80B-4038EC5EBDA0}" dt="2025-09-17T20:09:47.119" v="2915" actId="20577"/>
          <ac:spMkLst>
            <pc:docMk/>
            <pc:sldMk cId="55246059" sldId="459"/>
            <ac:spMk id="2" creationId="{AEEEFDC3-0F38-7E7F-F1A9-4689BAE25500}"/>
          </ac:spMkLst>
        </pc:spChg>
        <pc:spChg chg="mod ord">
          <ac:chgData name="Rachel Swartzendruber Miller" userId="cb0ce701-b76b-4fa3-85bd-1cfa0534fdc2" providerId="ADAL" clId="{CAA563BF-E22F-8D40-A80B-4038EC5EBDA0}" dt="2025-09-17T19:38:23.610" v="1509" actId="20577"/>
          <ac:spMkLst>
            <pc:docMk/>
            <pc:sldMk cId="55246059" sldId="459"/>
            <ac:spMk id="3" creationId="{B9CCD3A8-A3B2-2722-2D9B-7FD54F744574}"/>
          </ac:spMkLst>
        </pc:spChg>
        <pc:picChg chg="mod">
          <ac:chgData name="Rachel Swartzendruber Miller" userId="cb0ce701-b76b-4fa3-85bd-1cfa0534fdc2" providerId="ADAL" clId="{CAA563BF-E22F-8D40-A80B-4038EC5EBDA0}" dt="2025-09-17T19:37:56.756" v="1500" actId="14100"/>
          <ac:picMkLst>
            <pc:docMk/>
            <pc:sldMk cId="55246059" sldId="459"/>
            <ac:picMk id="5" creationId="{73B4F12F-18BE-E619-0E92-36B20A165850}"/>
          </ac:picMkLst>
        </pc:picChg>
      </pc:sldChg>
      <pc:sldChg chg="add">
        <pc:chgData name="Rachel Swartzendruber Miller" userId="cb0ce701-b76b-4fa3-85bd-1cfa0534fdc2" providerId="ADAL" clId="{CAA563BF-E22F-8D40-A80B-4038EC5EBDA0}" dt="2025-09-04T20:13:00.006" v="0" actId="2890"/>
        <pc:sldMkLst>
          <pc:docMk/>
          <pc:sldMk cId="3177954411" sldId="468"/>
        </pc:sldMkLst>
      </pc:sldChg>
      <pc:sldChg chg="new">
        <pc:chgData name="Rachel Swartzendruber Miller" userId="cb0ce701-b76b-4fa3-85bd-1cfa0534fdc2" providerId="ADAL" clId="{CAA563BF-E22F-8D40-A80B-4038EC5EBDA0}" dt="2025-09-04T20:13:18.524" v="4" actId="680"/>
        <pc:sldMkLst>
          <pc:docMk/>
          <pc:sldMk cId="927124408" sldId="469"/>
        </pc:sldMkLst>
      </pc:sldChg>
      <pc:sldChg chg="modSp new mod ord">
        <pc:chgData name="Rachel Swartzendruber Miller" userId="cb0ce701-b76b-4fa3-85bd-1cfa0534fdc2" providerId="ADAL" clId="{CAA563BF-E22F-8D40-A80B-4038EC5EBDA0}" dt="2025-09-17T19:57:38.248" v="2455" actId="14100"/>
        <pc:sldMkLst>
          <pc:docMk/>
          <pc:sldMk cId="3881231764" sldId="470"/>
        </pc:sldMkLst>
        <pc:spChg chg="mod">
          <ac:chgData name="Rachel Swartzendruber Miller" userId="cb0ce701-b76b-4fa3-85bd-1cfa0534fdc2" providerId="ADAL" clId="{CAA563BF-E22F-8D40-A80B-4038EC5EBDA0}" dt="2025-09-04T20:14:46.912" v="99" actId="20577"/>
          <ac:spMkLst>
            <pc:docMk/>
            <pc:sldMk cId="3881231764" sldId="470"/>
            <ac:spMk id="2" creationId="{49BB8E20-5460-32FD-F661-FA5C633F4760}"/>
          </ac:spMkLst>
        </pc:spChg>
        <pc:spChg chg="mod">
          <ac:chgData name="Rachel Swartzendruber Miller" userId="cb0ce701-b76b-4fa3-85bd-1cfa0534fdc2" providerId="ADAL" clId="{CAA563BF-E22F-8D40-A80B-4038EC5EBDA0}" dt="2025-09-17T19:56:26.133" v="2329" actId="20577"/>
          <ac:spMkLst>
            <pc:docMk/>
            <pc:sldMk cId="3881231764" sldId="470"/>
            <ac:spMk id="3" creationId="{6871B8DC-7300-A96C-EAAC-DFFC9CDC013E}"/>
          </ac:spMkLst>
        </pc:spChg>
        <pc:spChg chg="mod">
          <ac:chgData name="Rachel Swartzendruber Miller" userId="cb0ce701-b76b-4fa3-85bd-1cfa0534fdc2" providerId="ADAL" clId="{CAA563BF-E22F-8D40-A80B-4038EC5EBDA0}" dt="2025-09-17T19:57:32.871" v="2454" actId="20577"/>
          <ac:spMkLst>
            <pc:docMk/>
            <pc:sldMk cId="3881231764" sldId="470"/>
            <ac:spMk id="4" creationId="{1F179D66-D6E0-34D6-C36B-6B8ED4881DB3}"/>
          </ac:spMkLst>
        </pc:spChg>
        <pc:spChg chg="mod">
          <ac:chgData name="Rachel Swartzendruber Miller" userId="cb0ce701-b76b-4fa3-85bd-1cfa0534fdc2" providerId="ADAL" clId="{CAA563BF-E22F-8D40-A80B-4038EC5EBDA0}" dt="2025-09-17T19:56:51.801" v="2376" actId="1037"/>
          <ac:spMkLst>
            <pc:docMk/>
            <pc:sldMk cId="3881231764" sldId="470"/>
            <ac:spMk id="5" creationId="{EC898102-9AD9-3B89-77F9-BAD4DB272BD3}"/>
          </ac:spMkLst>
        </pc:spChg>
        <pc:spChg chg="mod">
          <ac:chgData name="Rachel Swartzendruber Miller" userId="cb0ce701-b76b-4fa3-85bd-1cfa0534fdc2" providerId="ADAL" clId="{CAA563BF-E22F-8D40-A80B-4038EC5EBDA0}" dt="2025-09-17T19:57:38.248" v="2455" actId="14100"/>
          <ac:spMkLst>
            <pc:docMk/>
            <pc:sldMk cId="3881231764" sldId="470"/>
            <ac:spMk id="6" creationId="{5DC39188-4695-D2C3-5740-68B76BE5644A}"/>
          </ac:spMkLst>
        </pc:spChg>
      </pc:sldChg>
      <pc:sldChg chg="delSp modSp add mod ord">
        <pc:chgData name="Rachel Swartzendruber Miller" userId="cb0ce701-b76b-4fa3-85bd-1cfa0534fdc2" providerId="ADAL" clId="{CAA563BF-E22F-8D40-A80B-4038EC5EBDA0}" dt="2025-09-04T21:18:27.058" v="1348" actId="20578"/>
        <pc:sldMkLst>
          <pc:docMk/>
          <pc:sldMk cId="871402137" sldId="471"/>
        </pc:sldMkLst>
        <pc:spChg chg="mod">
          <ac:chgData name="Rachel Swartzendruber Miller" userId="cb0ce701-b76b-4fa3-85bd-1cfa0534fdc2" providerId="ADAL" clId="{CAA563BF-E22F-8D40-A80B-4038EC5EBDA0}" dt="2025-09-04T21:18:00.618" v="1342" actId="1036"/>
          <ac:spMkLst>
            <pc:docMk/>
            <pc:sldMk cId="871402137" sldId="471"/>
            <ac:spMk id="2" creationId="{1F60468C-F681-9313-8A42-BCD592865B6D}"/>
          </ac:spMkLst>
        </pc:spChg>
      </pc:sldChg>
      <pc:sldChg chg="add ord">
        <pc:chgData name="Rachel Swartzendruber Miller" userId="cb0ce701-b76b-4fa3-85bd-1cfa0534fdc2" providerId="ADAL" clId="{CAA563BF-E22F-8D40-A80B-4038EC5EBDA0}" dt="2025-09-17T19:41:07.988" v="1567" actId="20578"/>
        <pc:sldMkLst>
          <pc:docMk/>
          <pc:sldMk cId="935991422" sldId="576"/>
        </pc:sldMkLst>
      </pc:sldChg>
      <pc:sldChg chg="add ord">
        <pc:chgData name="Rachel Swartzendruber Miller" userId="cb0ce701-b76b-4fa3-85bd-1cfa0534fdc2" providerId="ADAL" clId="{CAA563BF-E22F-8D40-A80B-4038EC5EBDA0}" dt="2025-09-17T19:58:09.733" v="2457" actId="20578"/>
        <pc:sldMkLst>
          <pc:docMk/>
          <pc:sldMk cId="3593671815" sldId="581"/>
        </pc:sldMkLst>
      </pc:sldChg>
      <pc:sldChg chg="modSp add mod ord modAnim">
        <pc:chgData name="Rachel Swartzendruber Miller" userId="cb0ce701-b76b-4fa3-85bd-1cfa0534fdc2" providerId="ADAL" clId="{CAA563BF-E22F-8D40-A80B-4038EC5EBDA0}" dt="2025-09-17T19:58:03.166" v="2456" actId="20578"/>
        <pc:sldMkLst>
          <pc:docMk/>
          <pc:sldMk cId="2937769135" sldId="584"/>
        </pc:sldMkLst>
        <pc:spChg chg="mod">
          <ac:chgData name="Rachel Swartzendruber Miller" userId="cb0ce701-b76b-4fa3-85bd-1cfa0534fdc2" providerId="ADAL" clId="{CAA563BF-E22F-8D40-A80B-4038EC5EBDA0}" dt="2025-09-17T19:50:40.338" v="1809" actId="5793"/>
          <ac:spMkLst>
            <pc:docMk/>
            <pc:sldMk cId="2937769135" sldId="584"/>
            <ac:spMk id="22" creationId="{5B9AC74B-8D06-4501-B654-F67BD09E7748}"/>
          </ac:spMkLst>
        </pc:spChg>
      </pc:sldChg>
      <pc:sldChg chg="add">
        <pc:chgData name="Rachel Swartzendruber Miller" userId="cb0ce701-b76b-4fa3-85bd-1cfa0534fdc2" providerId="ADAL" clId="{CAA563BF-E22F-8D40-A80B-4038EC5EBDA0}" dt="2025-09-05T14:34:18.507" v="1349"/>
        <pc:sldMkLst>
          <pc:docMk/>
          <pc:sldMk cId="1435943076" sldId="728"/>
        </pc:sldMkLst>
      </pc:sldChg>
      <pc:sldChg chg="add">
        <pc:chgData name="Rachel Swartzendruber Miller" userId="cb0ce701-b76b-4fa3-85bd-1cfa0534fdc2" providerId="ADAL" clId="{CAA563BF-E22F-8D40-A80B-4038EC5EBDA0}" dt="2025-09-04T21:13:40.284" v="1254"/>
        <pc:sldMkLst>
          <pc:docMk/>
          <pc:sldMk cId="4064227784" sldId="729"/>
        </pc:sldMkLst>
      </pc:sldChg>
      <pc:sldChg chg="modSp new mod ord">
        <pc:chgData name="Rachel Swartzendruber Miller" userId="cb0ce701-b76b-4fa3-85bd-1cfa0534fdc2" providerId="ADAL" clId="{CAA563BF-E22F-8D40-A80B-4038EC5EBDA0}" dt="2025-09-17T20:10:09.817" v="2935" actId="20577"/>
        <pc:sldMkLst>
          <pc:docMk/>
          <pc:sldMk cId="3171836237" sldId="731"/>
        </pc:sldMkLst>
        <pc:spChg chg="mod">
          <ac:chgData name="Rachel Swartzendruber Miller" userId="cb0ce701-b76b-4fa3-85bd-1cfa0534fdc2" providerId="ADAL" clId="{CAA563BF-E22F-8D40-A80B-4038EC5EBDA0}" dt="2025-09-17T20:10:09.817" v="2935" actId="20577"/>
          <ac:spMkLst>
            <pc:docMk/>
            <pc:sldMk cId="3171836237" sldId="731"/>
            <ac:spMk id="2" creationId="{604DB5F8-1C10-2F6F-2B78-406DE5B3751B}"/>
          </ac:spMkLst>
        </pc:spChg>
        <pc:spChg chg="mod">
          <ac:chgData name="Rachel Swartzendruber Miller" userId="cb0ce701-b76b-4fa3-85bd-1cfa0534fdc2" providerId="ADAL" clId="{CAA563BF-E22F-8D40-A80B-4038EC5EBDA0}" dt="2025-09-17T20:03:10.369" v="2632" actId="20577"/>
          <ac:spMkLst>
            <pc:docMk/>
            <pc:sldMk cId="3171836237" sldId="731"/>
            <ac:spMk id="3" creationId="{CC8FB7FF-053A-A0CD-6E38-7D9367445CBC}"/>
          </ac:spMkLst>
        </pc:spChg>
      </pc:sldChg>
      <pc:sldChg chg="add">
        <pc:chgData name="Rachel Swartzendruber Miller" userId="cb0ce701-b76b-4fa3-85bd-1cfa0534fdc2" providerId="ADAL" clId="{CAA563BF-E22F-8D40-A80B-4038EC5EBDA0}" dt="2025-09-17T20:04:12.694" v="2637" actId="2890"/>
        <pc:sldMkLst>
          <pc:docMk/>
          <pc:sldMk cId="1898738077" sldId="732"/>
        </pc:sldMkLst>
      </pc:sldChg>
      <pc:sldChg chg="modSp new mod">
        <pc:chgData name="Rachel Swartzendruber Miller" userId="cb0ce701-b76b-4fa3-85bd-1cfa0534fdc2" providerId="ADAL" clId="{CAA563BF-E22F-8D40-A80B-4038EC5EBDA0}" dt="2025-09-17T20:08:08.978" v="2867" actId="20577"/>
        <pc:sldMkLst>
          <pc:docMk/>
          <pc:sldMk cId="2404259179" sldId="733"/>
        </pc:sldMkLst>
        <pc:spChg chg="mod">
          <ac:chgData name="Rachel Swartzendruber Miller" userId="cb0ce701-b76b-4fa3-85bd-1cfa0534fdc2" providerId="ADAL" clId="{CAA563BF-E22F-8D40-A80B-4038EC5EBDA0}" dt="2025-09-17T20:08:08.978" v="2867" actId="20577"/>
          <ac:spMkLst>
            <pc:docMk/>
            <pc:sldMk cId="2404259179" sldId="733"/>
            <ac:spMk id="2" creationId="{9EFA83C8-152F-3AE8-69E3-F3CC5D35B8E5}"/>
          </ac:spMkLst>
        </pc:spChg>
        <pc:spChg chg="mod">
          <ac:chgData name="Rachel Swartzendruber Miller" userId="cb0ce701-b76b-4fa3-85bd-1cfa0534fdc2" providerId="ADAL" clId="{CAA563BF-E22F-8D40-A80B-4038EC5EBDA0}" dt="2025-09-17T20:05:27.436" v="2683"/>
          <ac:spMkLst>
            <pc:docMk/>
            <pc:sldMk cId="2404259179" sldId="733"/>
            <ac:spMk id="3" creationId="{0463C8EC-34D2-EB7F-B34F-1A899D9290A5}"/>
          </ac:spMkLst>
        </pc:spChg>
      </pc:sldChg>
      <pc:sldChg chg="modSp new mod">
        <pc:chgData name="Rachel Swartzendruber Miller" userId="cb0ce701-b76b-4fa3-85bd-1cfa0534fdc2" providerId="ADAL" clId="{CAA563BF-E22F-8D40-A80B-4038EC5EBDA0}" dt="2025-09-17T20:07:55.661" v="2851" actId="948"/>
        <pc:sldMkLst>
          <pc:docMk/>
          <pc:sldMk cId="708269318" sldId="735"/>
        </pc:sldMkLst>
        <pc:spChg chg="mod">
          <ac:chgData name="Rachel Swartzendruber Miller" userId="cb0ce701-b76b-4fa3-85bd-1cfa0534fdc2" providerId="ADAL" clId="{CAA563BF-E22F-8D40-A80B-4038EC5EBDA0}" dt="2025-09-17T20:06:23.605" v="2703" actId="20577"/>
          <ac:spMkLst>
            <pc:docMk/>
            <pc:sldMk cId="708269318" sldId="735"/>
            <ac:spMk id="2" creationId="{0CA6C52D-1BE3-1FB3-3923-D390FD667186}"/>
          </ac:spMkLst>
        </pc:spChg>
        <pc:spChg chg="mod">
          <ac:chgData name="Rachel Swartzendruber Miller" userId="cb0ce701-b76b-4fa3-85bd-1cfa0534fdc2" providerId="ADAL" clId="{CAA563BF-E22F-8D40-A80B-4038EC5EBDA0}" dt="2025-09-17T20:07:55.661" v="2851" actId="948"/>
          <ac:spMkLst>
            <pc:docMk/>
            <pc:sldMk cId="708269318" sldId="735"/>
            <ac:spMk id="3" creationId="{328305D7-4443-7B12-941E-1871BCD2080C}"/>
          </ac:spMkLst>
        </pc:spChg>
      </pc:sldChg>
      <pc:sldChg chg="modSp new mod">
        <pc:chgData name="Rachel Swartzendruber Miller" userId="cb0ce701-b76b-4fa3-85bd-1cfa0534fdc2" providerId="ADAL" clId="{CAA563BF-E22F-8D40-A80B-4038EC5EBDA0}" dt="2025-09-17T20:09:53.017" v="2923" actId="20577"/>
        <pc:sldMkLst>
          <pc:docMk/>
          <pc:sldMk cId="668429446" sldId="736"/>
        </pc:sldMkLst>
        <pc:spChg chg="mod">
          <ac:chgData name="Rachel Swartzendruber Miller" userId="cb0ce701-b76b-4fa3-85bd-1cfa0534fdc2" providerId="ADAL" clId="{CAA563BF-E22F-8D40-A80B-4038EC5EBDA0}" dt="2025-09-17T20:09:53.017" v="2923" actId="20577"/>
          <ac:spMkLst>
            <pc:docMk/>
            <pc:sldMk cId="668429446" sldId="736"/>
            <ac:spMk id="2" creationId="{65E213F5-558D-E74F-89F0-C051E7F25EEB}"/>
          </ac:spMkLst>
        </pc:spChg>
        <pc:spChg chg="mod">
          <ac:chgData name="Rachel Swartzendruber Miller" userId="cb0ce701-b76b-4fa3-85bd-1cfa0534fdc2" providerId="ADAL" clId="{CAA563BF-E22F-8D40-A80B-4038EC5EBDA0}" dt="2025-09-17T20:09:39.024" v="2908" actId="14100"/>
          <ac:spMkLst>
            <pc:docMk/>
            <pc:sldMk cId="668429446" sldId="736"/>
            <ac:spMk id="3" creationId="{C2F5F646-0187-835A-D81A-161F116335A5}"/>
          </ac:spMkLst>
        </pc:spChg>
      </pc:sldChg>
      <pc:sldChg chg="modSp new mod ord">
        <pc:chgData name="Rachel Swartzendruber Miller" userId="cb0ce701-b76b-4fa3-85bd-1cfa0534fdc2" providerId="ADAL" clId="{CAA563BF-E22F-8D40-A80B-4038EC5EBDA0}" dt="2025-09-17T20:10:52.286" v="2957" actId="20578"/>
        <pc:sldMkLst>
          <pc:docMk/>
          <pc:sldMk cId="1056684647" sldId="737"/>
        </pc:sldMkLst>
        <pc:spChg chg="mod">
          <ac:chgData name="Rachel Swartzendruber Miller" userId="cb0ce701-b76b-4fa3-85bd-1cfa0534fdc2" providerId="ADAL" clId="{CAA563BF-E22F-8D40-A80B-4038EC5EBDA0}" dt="2025-09-17T20:10:47.409" v="2956" actId="122"/>
          <ac:spMkLst>
            <pc:docMk/>
            <pc:sldMk cId="1056684647" sldId="737"/>
            <ac:spMk id="2" creationId="{4FB2692A-C26D-F737-F73A-9272315F6D4D}"/>
          </ac:spMkLst>
        </pc:spChg>
      </pc:sldChg>
      <pc:sldChg chg="modSp new mod">
        <pc:chgData name="Rachel Swartzendruber Miller" userId="cb0ce701-b76b-4fa3-85bd-1cfa0534fdc2" providerId="ADAL" clId="{CAA563BF-E22F-8D40-A80B-4038EC5EBDA0}" dt="2025-09-17T20:14:50.218" v="3476" actId="20577"/>
        <pc:sldMkLst>
          <pc:docMk/>
          <pc:sldMk cId="3480225666" sldId="738"/>
        </pc:sldMkLst>
        <pc:spChg chg="mod">
          <ac:chgData name="Rachel Swartzendruber Miller" userId="cb0ce701-b76b-4fa3-85bd-1cfa0534fdc2" providerId="ADAL" clId="{CAA563BF-E22F-8D40-A80B-4038EC5EBDA0}" dt="2025-09-17T20:14:50.218" v="3476" actId="20577"/>
          <ac:spMkLst>
            <pc:docMk/>
            <pc:sldMk cId="3480225666" sldId="738"/>
            <ac:spMk id="2" creationId="{F64DAF51-A2F5-DD3C-C715-3885E84470D9}"/>
          </ac:spMkLst>
        </pc:spChg>
        <pc:spChg chg="mod">
          <ac:chgData name="Rachel Swartzendruber Miller" userId="cb0ce701-b76b-4fa3-85bd-1cfa0534fdc2" providerId="ADAL" clId="{CAA563BF-E22F-8D40-A80B-4038EC5EBDA0}" dt="2025-09-17T20:14:42.295" v="3467" actId="20577"/>
          <ac:spMkLst>
            <pc:docMk/>
            <pc:sldMk cId="3480225666" sldId="738"/>
            <ac:spMk id="3" creationId="{8AE9CB6F-B4B0-F704-6D55-372B1111F794}"/>
          </ac:spMkLst>
        </pc:spChg>
      </pc:sldChg>
    </pc:docChg>
  </pc:docChgLst>
  <pc:docChgLst>
    <pc:chgData name="Kristin L. Troyer" userId="S::kristin.troyer@everence.com::4e475414-9a1e-473e-bead-6510f51370e1" providerId="AD" clId="Web-{F1E8A418-E253-7292-C42A-22A4195EA213}"/>
    <pc:docChg chg="modSld">
      <pc:chgData name="Kristin L. Troyer" userId="S::kristin.troyer@everence.com::4e475414-9a1e-473e-bead-6510f51370e1" providerId="AD" clId="Web-{F1E8A418-E253-7292-C42A-22A4195EA213}" dt="2025-09-24T18:46:35.790" v="3" actId="1076"/>
      <pc:docMkLst>
        <pc:docMk/>
      </pc:docMkLst>
      <pc:sldChg chg="addSp modSp">
        <pc:chgData name="Kristin L. Troyer" userId="S::kristin.troyer@everence.com::4e475414-9a1e-473e-bead-6510f51370e1" providerId="AD" clId="Web-{F1E8A418-E253-7292-C42A-22A4195EA213}" dt="2025-09-24T18:46:35.790" v="3" actId="1076"/>
        <pc:sldMkLst>
          <pc:docMk/>
          <pc:sldMk cId="1243061009" sldId="442"/>
        </pc:sldMkLst>
        <pc:spChg chg="add mod">
          <ac:chgData name="Kristin L. Troyer" userId="S::kristin.troyer@everence.com::4e475414-9a1e-473e-bead-6510f51370e1" providerId="AD" clId="Web-{F1E8A418-E253-7292-C42A-22A4195EA213}" dt="2025-09-24T18:46:35.790" v="3" actId="1076"/>
          <ac:spMkLst>
            <pc:docMk/>
            <pc:sldMk cId="1243061009" sldId="442"/>
            <ac:spMk id="4" creationId="{1DBDBD7E-9C22-CFA6-FEA8-5EEB3D1C79C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Verdana" panose="020B060403050404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Verdana" panose="020B0604030504040204" pitchFamily="34" charset="0"/>
              </a:defRPr>
            </a:lvl1pPr>
          </a:lstStyle>
          <a:p>
            <a:fld id="{A483F8D8-38AF-1142-9850-BFB73F9D578B}" type="datetimeFigureOut">
              <a:rPr lang="en-US" smtClean="0"/>
              <a:pPr/>
              <a:t>9/24/2025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Verdana" panose="020B060403050404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Verdana" panose="020B0604030504040204" pitchFamily="34" charset="0"/>
              </a:defRPr>
            </a:lvl1pPr>
          </a:lstStyle>
          <a:p>
            <a:fld id="{C905D5DD-644C-674E-8D48-8D3704029952}" type="slidenum">
              <a:rPr lang="en-US" smtClean="0"/>
              <a:pPr/>
              <a:t>‹#›</a:t>
            </a:fld>
            <a:endParaRPr lang="en-US"/>
          </a:p>
        </p:txBody>
      </p:sp>
    </p:spTree>
    <p:extLst>
      <p:ext uri="{BB962C8B-B14F-4D97-AF65-F5344CB8AC3E}">
        <p14:creationId xmlns:p14="http://schemas.microsoft.com/office/powerpoint/2010/main" val="2177885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Verdana" panose="020B0604030504040204" pitchFamily="34" charset="0"/>
        <a:ea typeface="+mn-ea"/>
        <a:cs typeface="+mn-cs"/>
      </a:defRPr>
    </a:lvl1pPr>
    <a:lvl2pPr marL="457200" algn="l" defTabSz="914400" rtl="0" eaLnBrk="1" latinLnBrk="0" hangingPunct="1">
      <a:defRPr sz="1200" b="0" i="0" kern="1200">
        <a:solidFill>
          <a:schemeClr val="tx1"/>
        </a:solidFill>
        <a:latin typeface="Verdana" panose="020B0604030504040204" pitchFamily="34" charset="0"/>
        <a:ea typeface="+mn-ea"/>
        <a:cs typeface="+mn-cs"/>
      </a:defRPr>
    </a:lvl2pPr>
    <a:lvl3pPr marL="914400" algn="l" defTabSz="914400" rtl="0" eaLnBrk="1" latinLnBrk="0" hangingPunct="1">
      <a:defRPr sz="1200" b="0" i="0" kern="1200">
        <a:solidFill>
          <a:schemeClr val="tx1"/>
        </a:solidFill>
        <a:latin typeface="Verdana" panose="020B0604030504040204" pitchFamily="34" charset="0"/>
        <a:ea typeface="+mn-ea"/>
        <a:cs typeface="+mn-cs"/>
      </a:defRPr>
    </a:lvl3pPr>
    <a:lvl4pPr marL="1371600" algn="l" defTabSz="914400" rtl="0" eaLnBrk="1" latinLnBrk="0" hangingPunct="1">
      <a:defRPr sz="1200" b="0" i="0" kern="1200">
        <a:solidFill>
          <a:schemeClr val="tx1"/>
        </a:solidFill>
        <a:latin typeface="Verdana" panose="020B0604030504040204" pitchFamily="34" charset="0"/>
        <a:ea typeface="+mn-ea"/>
        <a:cs typeface="+mn-cs"/>
      </a:defRPr>
    </a:lvl4pPr>
    <a:lvl5pPr marL="1828800" algn="l" defTabSz="914400" rtl="0" eaLnBrk="1" latinLnBrk="0" hangingPunct="1">
      <a:defRPr sz="1200" b="0" i="0" kern="1200">
        <a:solidFill>
          <a:schemeClr val="tx1"/>
        </a:solidFill>
        <a:latin typeface="Verdana" panose="020B060403050404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caring.com/caregivers/estate-planning/wills-survey/"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caring.com/caregivers/estate-planning/wills-survey/"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caring.com/caregivers/estate-planning/wills-survey/"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05D5DD-644C-674E-8D48-8D3704029952}" type="slidenum">
              <a:rPr lang="en-US" smtClean="0"/>
              <a:pPr/>
              <a:t>1</a:t>
            </a:fld>
            <a:endParaRPr lang="en-US"/>
          </a:p>
        </p:txBody>
      </p:sp>
    </p:spTree>
    <p:extLst>
      <p:ext uri="{BB962C8B-B14F-4D97-AF65-F5344CB8AC3E}">
        <p14:creationId xmlns:p14="http://schemas.microsoft.com/office/powerpoint/2010/main" val="19262306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9F71DA-ECA1-283C-A18E-B7B2143438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A3789B-182E-F166-4342-6B0A5C3A98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DE0C6D-DB45-CA8A-6696-E7BED3929795}"/>
              </a:ext>
            </a:extLst>
          </p:cNvPr>
          <p:cNvSpPr>
            <a:spLocks noGrp="1"/>
          </p:cNvSpPr>
          <p:nvPr>
            <p:ph type="body" idx="1"/>
          </p:nvPr>
        </p:nvSpPr>
        <p:spPr/>
        <p:txBody>
          <a:bodyPr/>
          <a:lstStyle/>
          <a:p>
            <a:r>
              <a:rPr lang="en-US" b="0"/>
              <a:t>The Everence mission statement: </a:t>
            </a:r>
            <a:r>
              <a:rPr lang="en-US" b="1">
                <a:latin typeface="Verdana" panose="020B0604030504040204" pitchFamily="34" charset="0"/>
                <a:ea typeface="Verdana" panose="020B0604030504040204" pitchFamily="34" charset="0"/>
                <a:cs typeface="Verdana" panose="020B0604030504040204" pitchFamily="34" charset="0"/>
              </a:rPr>
              <a:t>Together, we empower financial well-being for faith-inspired living. </a:t>
            </a:r>
            <a:endParaRPr lang="en-US" b="0"/>
          </a:p>
        </p:txBody>
      </p:sp>
      <p:sp>
        <p:nvSpPr>
          <p:cNvPr id="4" name="Slide Number Placeholder 3">
            <a:extLst>
              <a:ext uri="{FF2B5EF4-FFF2-40B4-BE49-F238E27FC236}">
                <a16:creationId xmlns:a16="http://schemas.microsoft.com/office/drawing/2014/main" id="{F6E7754E-C75E-2FB8-79BE-6DCA11DBCB7D}"/>
              </a:ext>
            </a:extLst>
          </p:cNvPr>
          <p:cNvSpPr>
            <a:spLocks noGrp="1"/>
          </p:cNvSpPr>
          <p:nvPr>
            <p:ph type="sldNum" sz="quarter" idx="5"/>
          </p:nvPr>
        </p:nvSpPr>
        <p:spPr/>
        <p:txBody>
          <a:bodyPr/>
          <a:lstStyle/>
          <a:p>
            <a:fld id="{C905D5DD-644C-674E-8D48-8D3704029952}" type="slidenum">
              <a:rPr lang="en-US" smtClean="0"/>
              <a:t>22</a:t>
            </a:fld>
            <a:endParaRPr lang="en-US"/>
          </a:p>
        </p:txBody>
      </p:sp>
    </p:spTree>
    <p:extLst>
      <p:ext uri="{BB962C8B-B14F-4D97-AF65-F5344CB8AC3E}">
        <p14:creationId xmlns:p14="http://schemas.microsoft.com/office/powerpoint/2010/main" val="41279214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Image Placeholder 1">
            <a:extLst>
              <a:ext uri="{FF2B5EF4-FFF2-40B4-BE49-F238E27FC236}">
                <a16:creationId xmlns:a16="http://schemas.microsoft.com/office/drawing/2014/main" id="{7601D453-11E4-443E-B516-17E6EE6DC6A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8" name="Notes Placeholder 2">
            <a:extLst>
              <a:ext uri="{FF2B5EF4-FFF2-40B4-BE49-F238E27FC236}">
                <a16:creationId xmlns:a16="http://schemas.microsoft.com/office/drawing/2014/main" id="{FC611DF9-6002-4F79-82ED-80254C94C4B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91139" name="Slide Number Placeholder 3">
            <a:extLst>
              <a:ext uri="{FF2B5EF4-FFF2-40B4-BE49-F238E27FC236}">
                <a16:creationId xmlns:a16="http://schemas.microsoft.com/office/drawing/2014/main" id="{1131D480-7924-4E51-80E3-746B6D20E53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300">
                <a:solidFill>
                  <a:schemeClr val="tx1"/>
                </a:solidFill>
                <a:latin typeface="Calibri" panose="020F0502020204030204" pitchFamily="34" charset="0"/>
              </a:defRPr>
            </a:lvl1pPr>
            <a:lvl2pPr marL="742950" indent="-285750">
              <a:defRPr sz="1300">
                <a:solidFill>
                  <a:schemeClr val="tx1"/>
                </a:solidFill>
                <a:latin typeface="Calibri" panose="020F0502020204030204" pitchFamily="34" charset="0"/>
              </a:defRPr>
            </a:lvl2pPr>
            <a:lvl3pPr marL="1143000" indent="-228600">
              <a:defRPr sz="1300">
                <a:solidFill>
                  <a:schemeClr val="tx1"/>
                </a:solidFill>
                <a:latin typeface="Calibri" panose="020F0502020204030204" pitchFamily="34" charset="0"/>
              </a:defRPr>
            </a:lvl3pPr>
            <a:lvl4pPr marL="1600200" indent="-228600">
              <a:defRPr sz="1300">
                <a:solidFill>
                  <a:schemeClr val="tx1"/>
                </a:solidFill>
                <a:latin typeface="Calibri" panose="020F0502020204030204" pitchFamily="34" charset="0"/>
              </a:defRPr>
            </a:lvl4pPr>
            <a:lvl5pPr marL="2057400" indent="-228600">
              <a:defRPr sz="1300">
                <a:solidFill>
                  <a:schemeClr val="tx1"/>
                </a:solidFill>
                <a:latin typeface="Calibri" panose="020F0502020204030204" pitchFamily="34" charset="0"/>
              </a:defRPr>
            </a:lvl5pPr>
            <a:lvl6pPr marL="2514600" indent="-228600" defTabSz="684213" fontAlgn="base">
              <a:spcBef>
                <a:spcPct val="0"/>
              </a:spcBef>
              <a:spcAft>
                <a:spcPct val="0"/>
              </a:spcAft>
              <a:defRPr sz="1300">
                <a:solidFill>
                  <a:schemeClr val="tx1"/>
                </a:solidFill>
                <a:latin typeface="Calibri" panose="020F0502020204030204" pitchFamily="34" charset="0"/>
              </a:defRPr>
            </a:lvl6pPr>
            <a:lvl7pPr marL="2971800" indent="-228600" defTabSz="684213" fontAlgn="base">
              <a:spcBef>
                <a:spcPct val="0"/>
              </a:spcBef>
              <a:spcAft>
                <a:spcPct val="0"/>
              </a:spcAft>
              <a:defRPr sz="1300">
                <a:solidFill>
                  <a:schemeClr val="tx1"/>
                </a:solidFill>
                <a:latin typeface="Calibri" panose="020F0502020204030204" pitchFamily="34" charset="0"/>
              </a:defRPr>
            </a:lvl7pPr>
            <a:lvl8pPr marL="3429000" indent="-228600" defTabSz="684213" fontAlgn="base">
              <a:spcBef>
                <a:spcPct val="0"/>
              </a:spcBef>
              <a:spcAft>
                <a:spcPct val="0"/>
              </a:spcAft>
              <a:defRPr sz="1300">
                <a:solidFill>
                  <a:schemeClr val="tx1"/>
                </a:solidFill>
                <a:latin typeface="Calibri" panose="020F0502020204030204" pitchFamily="34" charset="0"/>
              </a:defRPr>
            </a:lvl8pPr>
            <a:lvl9pPr marL="3886200" indent="-228600" defTabSz="684213" fontAlgn="base">
              <a:spcBef>
                <a:spcPct val="0"/>
              </a:spcBef>
              <a:spcAft>
                <a:spcPct val="0"/>
              </a:spcAft>
              <a:defRPr sz="1300">
                <a:solidFill>
                  <a:schemeClr val="tx1"/>
                </a:solidFill>
                <a:latin typeface="Calibri" panose="020F0502020204030204" pitchFamily="34" charset="0"/>
              </a:defRPr>
            </a:lvl9pPr>
          </a:lstStyle>
          <a:p>
            <a:pPr marL="0" marR="0" lvl="0" indent="0" algn="r" defTabSz="684213" rtl="0" eaLnBrk="1" fontAlgn="base" latinLnBrk="0" hangingPunct="1">
              <a:lnSpc>
                <a:spcPct val="100000"/>
              </a:lnSpc>
              <a:spcBef>
                <a:spcPct val="0"/>
              </a:spcBef>
              <a:spcAft>
                <a:spcPct val="0"/>
              </a:spcAft>
              <a:buClrTx/>
              <a:buSzTx/>
              <a:buFontTx/>
              <a:buNone/>
              <a:tabLst/>
              <a:defRPr/>
            </a:pPr>
            <a:fld id="{52F08EA9-6847-4E32-ACDF-6E507AA9192A}" type="slidenum">
              <a:rPr kumimoji="0" lang="en-US" altLang="en-US" sz="1200" u="none" strike="noStrike" kern="1200" cap="none" spc="0" normalizeH="0" baseline="0" noProof="0">
                <a:ln>
                  <a:noFill/>
                </a:ln>
                <a:solidFill>
                  <a:prstClr val="black"/>
                </a:solidFill>
                <a:effectLst/>
                <a:uLnTx/>
                <a:uFillTx/>
                <a:latin typeface="Verdana" panose="020B0604030504040204" pitchFamily="34" charset="0"/>
                <a:ea typeface="+mn-ea"/>
                <a:cs typeface="+mn-cs"/>
              </a:rPr>
              <a:pPr marL="0" marR="0" lvl="0" indent="0" algn="r" defTabSz="684213" rtl="0" eaLnBrk="1" fontAlgn="base" latinLnBrk="0" hangingPunct="1">
                <a:lnSpc>
                  <a:spcPct val="100000"/>
                </a:lnSpc>
                <a:spcBef>
                  <a:spcPct val="0"/>
                </a:spcBef>
                <a:spcAft>
                  <a:spcPct val="0"/>
                </a:spcAft>
                <a:buClrTx/>
                <a:buSzTx/>
                <a:buFontTx/>
                <a:buNone/>
                <a:tabLst/>
                <a:defRPr/>
              </a:pPr>
              <a:t>23</a:t>
            </a:fld>
            <a:endParaRPr kumimoji="0" lang="en-US" altLang="en-US" sz="120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7026A-79A7-E49D-3B41-9BB9BD387142}"/>
            </a:ext>
          </a:extLst>
        </p:cNvPr>
        <p:cNvGrpSpPr/>
        <p:nvPr/>
      </p:nvGrpSpPr>
      <p:grpSpPr>
        <a:xfrm>
          <a:off x="0" y="0"/>
          <a:ext cx="0" cy="0"/>
          <a:chOff x="0" y="0"/>
          <a:chExt cx="0" cy="0"/>
        </a:xfrm>
      </p:grpSpPr>
      <p:sp>
        <p:nvSpPr>
          <p:cNvPr id="91137" name="Slide Image Placeholder 1">
            <a:extLst>
              <a:ext uri="{FF2B5EF4-FFF2-40B4-BE49-F238E27FC236}">
                <a16:creationId xmlns:a16="http://schemas.microsoft.com/office/drawing/2014/main" id="{1DD71E2A-04AE-260C-C05C-4DAA67BFCF8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8" name="Notes Placeholder 2">
            <a:extLst>
              <a:ext uri="{FF2B5EF4-FFF2-40B4-BE49-F238E27FC236}">
                <a16:creationId xmlns:a16="http://schemas.microsoft.com/office/drawing/2014/main" id="{41AD7AF2-48D1-DE3C-2A29-01F891FEB20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91139" name="Slide Number Placeholder 3">
            <a:extLst>
              <a:ext uri="{FF2B5EF4-FFF2-40B4-BE49-F238E27FC236}">
                <a16:creationId xmlns:a16="http://schemas.microsoft.com/office/drawing/2014/main" id="{C58A52A5-1F45-2DA6-C964-FC98E2F121D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300">
                <a:solidFill>
                  <a:schemeClr val="tx1"/>
                </a:solidFill>
                <a:latin typeface="Calibri" panose="020F0502020204030204" pitchFamily="34" charset="0"/>
              </a:defRPr>
            </a:lvl1pPr>
            <a:lvl2pPr marL="742950" indent="-285750">
              <a:defRPr sz="1300">
                <a:solidFill>
                  <a:schemeClr val="tx1"/>
                </a:solidFill>
                <a:latin typeface="Calibri" panose="020F0502020204030204" pitchFamily="34" charset="0"/>
              </a:defRPr>
            </a:lvl2pPr>
            <a:lvl3pPr marL="1143000" indent="-228600">
              <a:defRPr sz="1300">
                <a:solidFill>
                  <a:schemeClr val="tx1"/>
                </a:solidFill>
                <a:latin typeface="Calibri" panose="020F0502020204030204" pitchFamily="34" charset="0"/>
              </a:defRPr>
            </a:lvl3pPr>
            <a:lvl4pPr marL="1600200" indent="-228600">
              <a:defRPr sz="1300">
                <a:solidFill>
                  <a:schemeClr val="tx1"/>
                </a:solidFill>
                <a:latin typeface="Calibri" panose="020F0502020204030204" pitchFamily="34" charset="0"/>
              </a:defRPr>
            </a:lvl4pPr>
            <a:lvl5pPr marL="2057400" indent="-228600">
              <a:defRPr sz="1300">
                <a:solidFill>
                  <a:schemeClr val="tx1"/>
                </a:solidFill>
                <a:latin typeface="Calibri" panose="020F0502020204030204" pitchFamily="34" charset="0"/>
              </a:defRPr>
            </a:lvl5pPr>
            <a:lvl6pPr marL="2514600" indent="-228600" defTabSz="684213" fontAlgn="base">
              <a:spcBef>
                <a:spcPct val="0"/>
              </a:spcBef>
              <a:spcAft>
                <a:spcPct val="0"/>
              </a:spcAft>
              <a:defRPr sz="1300">
                <a:solidFill>
                  <a:schemeClr val="tx1"/>
                </a:solidFill>
                <a:latin typeface="Calibri" panose="020F0502020204030204" pitchFamily="34" charset="0"/>
              </a:defRPr>
            </a:lvl6pPr>
            <a:lvl7pPr marL="2971800" indent="-228600" defTabSz="684213" fontAlgn="base">
              <a:spcBef>
                <a:spcPct val="0"/>
              </a:spcBef>
              <a:spcAft>
                <a:spcPct val="0"/>
              </a:spcAft>
              <a:defRPr sz="1300">
                <a:solidFill>
                  <a:schemeClr val="tx1"/>
                </a:solidFill>
                <a:latin typeface="Calibri" panose="020F0502020204030204" pitchFamily="34" charset="0"/>
              </a:defRPr>
            </a:lvl7pPr>
            <a:lvl8pPr marL="3429000" indent="-228600" defTabSz="684213" fontAlgn="base">
              <a:spcBef>
                <a:spcPct val="0"/>
              </a:spcBef>
              <a:spcAft>
                <a:spcPct val="0"/>
              </a:spcAft>
              <a:defRPr sz="1300">
                <a:solidFill>
                  <a:schemeClr val="tx1"/>
                </a:solidFill>
                <a:latin typeface="Calibri" panose="020F0502020204030204" pitchFamily="34" charset="0"/>
              </a:defRPr>
            </a:lvl8pPr>
            <a:lvl9pPr marL="3886200" indent="-228600" defTabSz="684213" fontAlgn="base">
              <a:spcBef>
                <a:spcPct val="0"/>
              </a:spcBef>
              <a:spcAft>
                <a:spcPct val="0"/>
              </a:spcAft>
              <a:defRPr sz="1300">
                <a:solidFill>
                  <a:schemeClr val="tx1"/>
                </a:solidFill>
                <a:latin typeface="Calibri" panose="020F0502020204030204" pitchFamily="34" charset="0"/>
              </a:defRPr>
            </a:lvl9pPr>
          </a:lstStyle>
          <a:p>
            <a:pPr marL="0" marR="0" lvl="0" indent="0" algn="r" defTabSz="684213" rtl="0" eaLnBrk="1" fontAlgn="base" latinLnBrk="0" hangingPunct="1">
              <a:lnSpc>
                <a:spcPct val="100000"/>
              </a:lnSpc>
              <a:spcBef>
                <a:spcPct val="0"/>
              </a:spcBef>
              <a:spcAft>
                <a:spcPct val="0"/>
              </a:spcAft>
              <a:buClrTx/>
              <a:buSzTx/>
              <a:buFontTx/>
              <a:buNone/>
              <a:tabLst/>
              <a:defRPr/>
            </a:pPr>
            <a:fld id="{52F08EA9-6847-4E32-ACDF-6E507AA9192A}" type="slidenum">
              <a:rPr kumimoji="0" lang="en-US" altLang="en-US" sz="1200" u="none" strike="noStrike" kern="1200" cap="none" spc="0" normalizeH="0" baseline="0" noProof="0">
                <a:ln>
                  <a:noFill/>
                </a:ln>
                <a:solidFill>
                  <a:prstClr val="black"/>
                </a:solidFill>
                <a:effectLst/>
                <a:uLnTx/>
                <a:uFillTx/>
                <a:latin typeface="Verdana" panose="020B0604030504040204" pitchFamily="34" charset="0"/>
                <a:ea typeface="+mn-ea"/>
                <a:cs typeface="+mn-cs"/>
              </a:rPr>
              <a:pPr marL="0" marR="0" lvl="0" indent="0" algn="r" defTabSz="684213" rtl="0" eaLnBrk="1" fontAlgn="base" latinLnBrk="0" hangingPunct="1">
                <a:lnSpc>
                  <a:spcPct val="100000"/>
                </a:lnSpc>
                <a:spcBef>
                  <a:spcPct val="0"/>
                </a:spcBef>
                <a:spcAft>
                  <a:spcPct val="0"/>
                </a:spcAft>
                <a:buClrTx/>
                <a:buSzTx/>
                <a:buFontTx/>
                <a:buNone/>
                <a:tabLst/>
                <a:defRPr/>
              </a:pPr>
              <a:t>24</a:t>
            </a:fld>
            <a:endParaRPr kumimoji="0" lang="en-US" altLang="en-US" sz="120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124064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Verdana" panose="020B0604030504040204" pitchFamily="34" charset="0"/>
                <a:ea typeface="+mn-ea"/>
                <a:cs typeface="+mn-cs"/>
              </a:rPr>
              <a:t>Everence Financial has been helping people incorporate their faith and values with their decisions about money for more than 75 years.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solidFill>
                <a:schemeClr val="tx1"/>
              </a:solidFill>
              <a:effectLst/>
              <a:latin typeface="Verdana" panose="020B060403050404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Verdana" panose="020B0604030504040204" pitchFamily="34" charset="0"/>
                <a:ea typeface="+mn-ea"/>
                <a:cs typeface="+mn-cs"/>
              </a:rPr>
              <a:t>We offer banking, insurance and other financial services that encourage stewardship and generosity.</a:t>
            </a:r>
          </a:p>
          <a:p>
            <a:endParaRPr lang="en-US"/>
          </a:p>
          <a:p>
            <a:endParaRPr lang="en-US"/>
          </a:p>
        </p:txBody>
      </p:sp>
      <p:sp>
        <p:nvSpPr>
          <p:cNvPr id="4" name="Slide Number Placeholder 3"/>
          <p:cNvSpPr>
            <a:spLocks noGrp="1"/>
          </p:cNvSpPr>
          <p:nvPr>
            <p:ph type="sldNum" sz="quarter" idx="5"/>
          </p:nvPr>
        </p:nvSpPr>
        <p:spPr/>
        <p:txBody>
          <a:bodyPr/>
          <a:lstStyle/>
          <a:p>
            <a:fld id="{C905D5DD-644C-674E-8D48-8D3704029952}" type="slidenum">
              <a:rPr lang="en-US" smtClean="0"/>
              <a:pPr/>
              <a:t>3</a:t>
            </a:fld>
            <a:endParaRPr lang="en-US"/>
          </a:p>
        </p:txBody>
      </p:sp>
    </p:spTree>
    <p:extLst>
      <p:ext uri="{BB962C8B-B14F-4D97-AF65-F5344CB8AC3E}">
        <p14:creationId xmlns:p14="http://schemas.microsoft.com/office/powerpoint/2010/main" val="510192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The Everence mission statement: </a:t>
            </a:r>
            <a:r>
              <a:rPr lang="en-US" b="1">
                <a:latin typeface="Verdana" panose="020B0604030504040204" pitchFamily="34" charset="0"/>
                <a:ea typeface="Verdana" panose="020B0604030504040204" pitchFamily="34" charset="0"/>
                <a:cs typeface="Verdana" panose="020B0604030504040204" pitchFamily="34" charset="0"/>
              </a:rPr>
              <a:t>Together, we empower financial well-being for faith-inspired living. </a:t>
            </a:r>
            <a:endParaRPr lang="en-US" b="0"/>
          </a:p>
        </p:txBody>
      </p:sp>
      <p:sp>
        <p:nvSpPr>
          <p:cNvPr id="4" name="Slide Number Placeholder 3"/>
          <p:cNvSpPr>
            <a:spLocks noGrp="1"/>
          </p:cNvSpPr>
          <p:nvPr>
            <p:ph type="sldNum" sz="quarter" idx="5"/>
          </p:nvPr>
        </p:nvSpPr>
        <p:spPr/>
        <p:txBody>
          <a:bodyPr/>
          <a:lstStyle/>
          <a:p>
            <a:fld id="{C905D5DD-644C-674E-8D48-8D3704029952}" type="slidenum">
              <a:rPr lang="en-US" smtClean="0"/>
              <a:t>7</a:t>
            </a:fld>
            <a:endParaRPr lang="en-US"/>
          </a:p>
        </p:txBody>
      </p:sp>
    </p:spTree>
    <p:extLst>
      <p:ext uri="{BB962C8B-B14F-4D97-AF65-F5344CB8AC3E}">
        <p14:creationId xmlns:p14="http://schemas.microsoft.com/office/powerpoint/2010/main" val="7980304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C4DD2-7EFA-7149-74AC-7C8AADD024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A73A87-ED5B-5465-08A4-84724E7CB4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BCF273-9CE0-32FD-D025-B1676DAFAB6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D05F22-D3ED-02BA-2902-1F6D197A705F}"/>
              </a:ext>
            </a:extLst>
          </p:cNvPr>
          <p:cNvSpPr>
            <a:spLocks noGrp="1"/>
          </p:cNvSpPr>
          <p:nvPr>
            <p:ph type="sldNum" sz="quarter" idx="5"/>
          </p:nvPr>
        </p:nvSpPr>
        <p:spPr/>
        <p:txBody>
          <a:bodyPr/>
          <a:lstStyle/>
          <a:p>
            <a:fld id="{C905D5DD-644C-674E-8D48-8D3704029952}" type="slidenum">
              <a:rPr lang="en-US" smtClean="0"/>
              <a:t>10</a:t>
            </a:fld>
            <a:endParaRPr lang="en-US"/>
          </a:p>
        </p:txBody>
      </p:sp>
    </p:spTree>
    <p:extLst>
      <p:ext uri="{BB962C8B-B14F-4D97-AF65-F5344CB8AC3E}">
        <p14:creationId xmlns:p14="http://schemas.microsoft.com/office/powerpoint/2010/main" val="4626384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60638" y="211138"/>
            <a:ext cx="4389437" cy="2468562"/>
          </a:xfrm>
        </p:spPr>
      </p:sp>
      <p:sp>
        <p:nvSpPr>
          <p:cNvPr id="3" name="Notes Placeholder 2"/>
          <p:cNvSpPr>
            <a:spLocks noGrp="1"/>
          </p:cNvSpPr>
          <p:nvPr>
            <p:ph type="body" idx="1"/>
          </p:nvPr>
        </p:nvSpPr>
        <p:spPr/>
        <p:txBody>
          <a:bodyPr/>
          <a:lstStyle/>
          <a:p>
            <a:pPr defTabSz="711363">
              <a:defRPr/>
            </a:pPr>
            <a:r>
              <a:rPr lang="en-US" i="1" dirty="0"/>
              <a:t>[“When it comes to end of life estate planning, Americans are understandably conflicted. It forces us to confront our mortality and consider the future of those we leave behind. And yet it’s also a vital aspect of financial management and the long-term security of our loved ones, which is why it may be surprising to learn that only 4 out of 10 Americans currently have an estate plan in place. According to </a:t>
            </a:r>
            <a:r>
              <a:rPr lang="en-US" i="1" dirty="0" err="1"/>
              <a:t>Caring.com’s</a:t>
            </a:r>
            <a:r>
              <a:rPr lang="en-US" i="1" dirty="0"/>
              <a:t> 2019 survey, 57 percent of U.S. adults do not currently have estate planning documents such as a will or living trust.” </a:t>
            </a:r>
            <a:r>
              <a:rPr lang="en-US" i="1" dirty="0">
                <a:hlinkClick r:id="rId3"/>
              </a:rPr>
              <a:t>source: https://www.caring.com/caregivers/estate-planning/wills-survey/</a:t>
            </a:r>
            <a:r>
              <a:rPr lang="en-US" i="1" dirty="0"/>
              <a:t>]</a:t>
            </a:r>
          </a:p>
          <a:p>
            <a:r>
              <a:rPr lang="en-US" dirty="0"/>
              <a:t> </a:t>
            </a:r>
          </a:p>
          <a:p>
            <a:pPr defTabSz="483265" eaLnBrk="0" fontAlgn="base" hangingPunct="0">
              <a:spcBef>
                <a:spcPct val="30000"/>
              </a:spcBef>
              <a:spcAft>
                <a:spcPct val="0"/>
              </a:spcAft>
              <a:defRPr/>
            </a:pPr>
            <a:r>
              <a:rPr lang="en-US" sz="1200" dirty="0">
                <a:solidFill>
                  <a:prstClr val="black"/>
                </a:solidFill>
                <a:ea typeface="ＭＳ Ｐゴシック" charset="0"/>
              </a:rPr>
              <a:t>A 2019 survey (caring.com) found that 76% of adults say having a will is important. But, only 40 % of adults actually have an estate plan (that’s down 2% from the 2017 survey). 47% of those without estate documents said “I just haven’t gotten around to it.” (2017 survey)</a:t>
            </a:r>
          </a:p>
          <a:p>
            <a:pPr defTabSz="483265" eaLnBrk="0" fontAlgn="base" hangingPunct="0">
              <a:spcBef>
                <a:spcPct val="30000"/>
              </a:spcBef>
              <a:spcAft>
                <a:spcPct val="0"/>
              </a:spcAft>
              <a:defRPr/>
            </a:pPr>
            <a:endParaRPr lang="en-US" sz="1200" dirty="0">
              <a:solidFill>
                <a:prstClr val="black"/>
              </a:solidFill>
              <a:ea typeface="ＭＳ Ｐゴシック" charset="0"/>
            </a:endParaRPr>
          </a:p>
          <a:p>
            <a:r>
              <a:rPr lang="en-US" sz="1200" dirty="0">
                <a:ea typeface="Verdana" panose="020B0604030504040204" pitchFamily="34" charset="0"/>
                <a:cs typeface="Verdana" panose="020B0604030504040204" pitchFamily="34" charset="0"/>
              </a:rPr>
              <a:t>Why do you think that may be?</a:t>
            </a:r>
          </a:p>
          <a:p>
            <a:r>
              <a:rPr lang="en-US" sz="1200" b="1" dirty="0">
                <a:ea typeface="Verdana" panose="020B0604030504040204" pitchFamily="34" charset="0"/>
                <a:cs typeface="Verdana" panose="020B0604030504040204" pitchFamily="34" charset="0"/>
              </a:rPr>
              <a:t>Common responses include:</a:t>
            </a:r>
          </a:p>
          <a:p>
            <a:pPr marL="181225" indent="-181225">
              <a:buFont typeface="Arial" panose="020B0604020202020204" pitchFamily="34" charset="0"/>
              <a:buChar char="•"/>
            </a:pPr>
            <a:r>
              <a:rPr lang="en-US" sz="1200" dirty="0">
                <a:ea typeface="Verdana" panose="020B0604030504040204" pitchFamily="34" charset="0"/>
                <a:cs typeface="Verdana" panose="020B0604030504040204" pitchFamily="34" charset="0"/>
              </a:rPr>
              <a:t>They haven’t gotten around to it.</a:t>
            </a:r>
          </a:p>
          <a:p>
            <a:pPr marL="181225" indent="-181225">
              <a:buFont typeface="Arial" panose="020B0604020202020204" pitchFamily="34" charset="0"/>
              <a:buChar char="•"/>
            </a:pPr>
            <a:r>
              <a:rPr lang="en-US" sz="1200" dirty="0">
                <a:ea typeface="Verdana" panose="020B0604030504040204" pitchFamily="34" charset="0"/>
                <a:cs typeface="Verdana" panose="020B0604030504040204" pitchFamily="34" charset="0"/>
              </a:rPr>
              <a:t>They think they don’t have an estate or enough to worry about, etc.</a:t>
            </a:r>
          </a:p>
          <a:p>
            <a:pPr marL="181225" indent="-181225">
              <a:buFont typeface="Arial" panose="020B0604020202020204" pitchFamily="34" charset="0"/>
              <a:buChar char="•"/>
            </a:pPr>
            <a:r>
              <a:rPr lang="en-US" sz="1200" dirty="0">
                <a:ea typeface="Verdana" panose="020B0604030504040204" pitchFamily="34" charset="0"/>
                <a:cs typeface="Verdana" panose="020B0604030504040204" pitchFamily="34" charset="0"/>
              </a:rPr>
              <a:t>Don’t want to talk about death, like, “If I talk about death, it might actually happen.”</a:t>
            </a:r>
          </a:p>
          <a:p>
            <a:pPr defTabSz="483265" eaLnBrk="0" fontAlgn="base" hangingPunct="0">
              <a:spcBef>
                <a:spcPct val="30000"/>
              </a:spcBef>
              <a:spcAft>
                <a:spcPct val="0"/>
              </a:spcAft>
              <a:defRPr/>
            </a:pPr>
            <a:endParaRPr lang="en-US" sz="1200" dirty="0">
              <a:solidFill>
                <a:prstClr val="black"/>
              </a:solidFill>
              <a:ea typeface="ＭＳ Ｐゴシック" charset="0"/>
            </a:endParaRPr>
          </a:p>
          <a:p>
            <a:pPr defTabSz="483265" eaLnBrk="0" fontAlgn="base" hangingPunct="0">
              <a:spcBef>
                <a:spcPct val="30000"/>
              </a:spcBef>
              <a:spcAft>
                <a:spcPct val="0"/>
              </a:spcAft>
              <a:defRPr/>
            </a:pPr>
            <a:r>
              <a:rPr lang="en-US" sz="1200" dirty="0">
                <a:solidFill>
                  <a:prstClr val="black"/>
                </a:solidFill>
                <a:ea typeface="ＭＳ Ｐゴシック" charset="0"/>
              </a:rPr>
              <a:t>That leaves 60 percent of people with no estate plan at all. Why is this significant? Well, I’ve already mentioned that by not having an estate plan in place, the state (instead of you) will determine what happens to your assets. But there’s more to it than just the legal ramifications. Yes, estate planning includes the documents and instructions needed to handle your affairs upon your death or if you are incapacitated. But it’s a way for you to have control over the direction of your assets, as well as take some heavy burdens off of the shoulders of your loved ones.</a:t>
            </a:r>
          </a:p>
          <a:p>
            <a:pPr defTabSz="483265" eaLnBrk="0" fontAlgn="base" hangingPunct="0">
              <a:spcBef>
                <a:spcPct val="30000"/>
              </a:spcBef>
              <a:spcAft>
                <a:spcPct val="0"/>
              </a:spcAft>
              <a:defRPr/>
            </a:pPr>
            <a:endParaRPr lang="en-US" sz="1200" dirty="0">
              <a:solidFill>
                <a:prstClr val="black"/>
              </a:solidFill>
              <a:ea typeface="ＭＳ Ｐゴシック" charset="0"/>
            </a:endParaRPr>
          </a:p>
          <a:p>
            <a:pPr defTabSz="483265" eaLnBrk="0" fontAlgn="base" hangingPunct="0">
              <a:spcBef>
                <a:spcPct val="30000"/>
              </a:spcBef>
              <a:spcAft>
                <a:spcPct val="0"/>
              </a:spcAft>
              <a:defRPr/>
            </a:pPr>
            <a:r>
              <a:rPr lang="en-US" sz="1200" dirty="0">
                <a:solidFill>
                  <a:prstClr val="black"/>
                </a:solidFill>
                <a:ea typeface="ＭＳ Ｐゴシック" charset="0"/>
              </a:rPr>
              <a:t>Another item of great significance when thinking about incomplete or incorrect estate plans is guardianship. Without appropriate documents in place, with the untimely death of parents, the state or local court decides who becomes the custodial and financial guardian of your children. This is an area you very much want to provide for in your estate plan, and not default to the court system or state.</a:t>
            </a:r>
          </a:p>
          <a:p>
            <a:pPr defTabSz="483265" eaLnBrk="0" fontAlgn="base" hangingPunct="0">
              <a:spcBef>
                <a:spcPct val="30000"/>
              </a:spcBef>
              <a:spcAft>
                <a:spcPct val="0"/>
              </a:spcAft>
              <a:defRPr/>
            </a:pPr>
            <a:endParaRPr lang="en-US" sz="1200" dirty="0">
              <a:solidFill>
                <a:prstClr val="black"/>
              </a:solidFill>
              <a:ea typeface="ＭＳ Ｐゴシック" charset="0"/>
            </a:endParaRPr>
          </a:p>
          <a:p>
            <a:pPr defTabSz="483265" eaLnBrk="0" fontAlgn="base" hangingPunct="0">
              <a:spcBef>
                <a:spcPct val="30000"/>
              </a:spcBef>
              <a:spcAft>
                <a:spcPct val="0"/>
              </a:spcAft>
              <a:defRPr/>
            </a:pPr>
            <a:r>
              <a:rPr lang="en-US" sz="1200" dirty="0">
                <a:solidFill>
                  <a:prstClr val="black"/>
                </a:solidFill>
                <a:ea typeface="ＭＳ Ｐゴシック" charset="0"/>
              </a:rPr>
              <a:t>In order to make sure you are able to leave the kind of legacy that’s important to you, it’s essential that you create and/or update your estate plan, and to include it as part of your broader financial plan. </a:t>
            </a:r>
            <a:r>
              <a:rPr lang="en-US" sz="1200" dirty="0">
                <a:ea typeface="Verdana" panose="020B0604030504040204" pitchFamily="34" charset="0"/>
                <a:cs typeface="Verdana" panose="020B0604030504040204" pitchFamily="34" charset="0"/>
              </a:rPr>
              <a:t>We understand that estate planning can be a daunting task, and it IS hard to know where to start or how to go about developing a plan. That’s why we partner with you to consider the things we’re talking about today.</a:t>
            </a:r>
          </a:p>
          <a:p>
            <a:pPr defTabSz="483265" eaLnBrk="0" fontAlgn="base" hangingPunct="0">
              <a:spcBef>
                <a:spcPct val="30000"/>
              </a:spcBef>
              <a:spcAft>
                <a:spcPct val="0"/>
              </a:spcAft>
              <a:defRPr/>
            </a:pPr>
            <a:endParaRPr lang="en-US" sz="1200" dirty="0">
              <a:solidFill>
                <a:prstClr val="black"/>
              </a:solidFill>
              <a:ea typeface="ＭＳ Ｐゴシック" charset="0"/>
            </a:endParaRPr>
          </a:p>
          <a:p>
            <a:pPr defTabSz="483265" eaLnBrk="0" fontAlgn="base" hangingPunct="0">
              <a:spcBef>
                <a:spcPct val="30000"/>
              </a:spcBef>
              <a:spcAft>
                <a:spcPct val="0"/>
              </a:spcAft>
              <a:defRPr/>
            </a:pPr>
            <a:endParaRPr lang="en-US" sz="1200" dirty="0">
              <a:solidFill>
                <a:prstClr val="black"/>
              </a:solidFill>
              <a:ea typeface="ＭＳ Ｐゴシック" charset="0"/>
            </a:endParaRPr>
          </a:p>
        </p:txBody>
      </p:sp>
      <p:sp>
        <p:nvSpPr>
          <p:cNvPr id="4" name="Slide Number Placeholder 3"/>
          <p:cNvSpPr>
            <a:spLocks noGrp="1"/>
          </p:cNvSpPr>
          <p:nvPr>
            <p:ph type="sldNum" sz="quarter" idx="5"/>
          </p:nvPr>
        </p:nvSpPr>
        <p:spPr/>
        <p:txBody>
          <a:bodyPr/>
          <a:lstStyle/>
          <a:p>
            <a:pPr algn="l" defTabSz="711363">
              <a:defRPr/>
            </a:pPr>
            <a:fld id="{939ED932-9210-7E43-A2AB-013C1B6A2CC1}" type="slidenum">
              <a:rPr lang="en-US" sz="1400">
                <a:solidFill>
                  <a:prstClr val="black"/>
                </a:solidFill>
                <a:latin typeface="Calibri" panose="020F0502020204030204"/>
              </a:rPr>
              <a:pPr algn="l" defTabSz="711363">
                <a:defRPr/>
              </a:pPr>
              <a:t>12</a:t>
            </a:fld>
            <a:endParaRPr lang="en-US" sz="1400">
              <a:solidFill>
                <a:prstClr val="black"/>
              </a:solidFill>
              <a:latin typeface="Calibri" panose="020F0502020204030204"/>
            </a:endParaRPr>
          </a:p>
        </p:txBody>
      </p:sp>
    </p:spTree>
    <p:extLst>
      <p:ext uri="{BB962C8B-B14F-4D97-AF65-F5344CB8AC3E}">
        <p14:creationId xmlns:p14="http://schemas.microsoft.com/office/powerpoint/2010/main" val="8688937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60638" y="211138"/>
            <a:ext cx="4389437" cy="2468562"/>
          </a:xfrm>
        </p:spPr>
      </p:sp>
      <p:sp>
        <p:nvSpPr>
          <p:cNvPr id="3" name="Notes Placeholder 2"/>
          <p:cNvSpPr>
            <a:spLocks noGrp="1"/>
          </p:cNvSpPr>
          <p:nvPr>
            <p:ph type="body" idx="1"/>
          </p:nvPr>
        </p:nvSpPr>
        <p:spPr/>
        <p:txBody>
          <a:bodyPr/>
          <a:lstStyle/>
          <a:p>
            <a:pPr defTabSz="711363">
              <a:defRPr/>
            </a:pPr>
            <a:r>
              <a:rPr lang="en-US" i="1" dirty="0"/>
              <a:t>[“When it comes to end of life estate planning, Americans are understandably conflicted. It forces us to confront our mortality and consider the future of those we leave behind. And yet it’s also a vital aspect of financial management and the long-term security of our loved ones, which is why it may be surprising to learn that only 4 out of 10 Americans currently have an estate plan in place. According to </a:t>
            </a:r>
            <a:r>
              <a:rPr lang="en-US" i="1" dirty="0" err="1"/>
              <a:t>Caring.com’s</a:t>
            </a:r>
            <a:r>
              <a:rPr lang="en-US" i="1" dirty="0"/>
              <a:t> 2019 survey, 57 percent of U.S. adults do not currently have estate planning documents such as a will or living trust.” </a:t>
            </a:r>
            <a:r>
              <a:rPr lang="en-US" i="1" dirty="0">
                <a:hlinkClick r:id="rId3"/>
              </a:rPr>
              <a:t>source: https://www.caring.com/caregivers/estate-planning/wills-survey/</a:t>
            </a:r>
            <a:r>
              <a:rPr lang="en-US" i="1" dirty="0"/>
              <a:t>]</a:t>
            </a:r>
          </a:p>
          <a:p>
            <a:r>
              <a:rPr lang="en-US" dirty="0"/>
              <a:t> </a:t>
            </a:r>
          </a:p>
          <a:p>
            <a:pPr defTabSz="483265" eaLnBrk="0" fontAlgn="base" hangingPunct="0">
              <a:spcBef>
                <a:spcPct val="30000"/>
              </a:spcBef>
              <a:spcAft>
                <a:spcPct val="0"/>
              </a:spcAft>
              <a:defRPr/>
            </a:pPr>
            <a:r>
              <a:rPr lang="en-US" sz="1200" dirty="0">
                <a:solidFill>
                  <a:prstClr val="black"/>
                </a:solidFill>
                <a:ea typeface="ＭＳ Ｐゴシック" charset="0"/>
              </a:rPr>
              <a:t>A 2019 survey (caring.com) found that 76% of adults say having a will is important. But, only 40 % of adults actually have an estate plan (that’s down 2% from the 2017 survey). 47% of those without estate documents said “I just haven’t gotten around to it.” (2017 survey)</a:t>
            </a:r>
          </a:p>
          <a:p>
            <a:pPr defTabSz="483265" eaLnBrk="0" fontAlgn="base" hangingPunct="0">
              <a:spcBef>
                <a:spcPct val="30000"/>
              </a:spcBef>
              <a:spcAft>
                <a:spcPct val="0"/>
              </a:spcAft>
              <a:defRPr/>
            </a:pPr>
            <a:endParaRPr lang="en-US" sz="1200" dirty="0">
              <a:solidFill>
                <a:prstClr val="black"/>
              </a:solidFill>
              <a:ea typeface="ＭＳ Ｐゴシック" charset="0"/>
            </a:endParaRPr>
          </a:p>
          <a:p>
            <a:r>
              <a:rPr lang="en-US" sz="1200" dirty="0">
                <a:ea typeface="Verdana" panose="020B0604030504040204" pitchFamily="34" charset="0"/>
                <a:cs typeface="Verdana" panose="020B0604030504040204" pitchFamily="34" charset="0"/>
              </a:rPr>
              <a:t>Why do you think that may be?</a:t>
            </a:r>
          </a:p>
          <a:p>
            <a:r>
              <a:rPr lang="en-US" sz="1200" b="1" dirty="0">
                <a:ea typeface="Verdana" panose="020B0604030504040204" pitchFamily="34" charset="0"/>
                <a:cs typeface="Verdana" panose="020B0604030504040204" pitchFamily="34" charset="0"/>
              </a:rPr>
              <a:t>Common responses include:</a:t>
            </a:r>
          </a:p>
          <a:p>
            <a:pPr marL="181225" indent="-181225">
              <a:buFont typeface="Arial" panose="020B0604020202020204" pitchFamily="34" charset="0"/>
              <a:buChar char="•"/>
            </a:pPr>
            <a:r>
              <a:rPr lang="en-US" sz="1200" dirty="0">
                <a:ea typeface="Verdana" panose="020B0604030504040204" pitchFamily="34" charset="0"/>
                <a:cs typeface="Verdana" panose="020B0604030504040204" pitchFamily="34" charset="0"/>
              </a:rPr>
              <a:t>They haven’t gotten around to it.</a:t>
            </a:r>
          </a:p>
          <a:p>
            <a:pPr marL="181225" indent="-181225">
              <a:buFont typeface="Arial" panose="020B0604020202020204" pitchFamily="34" charset="0"/>
              <a:buChar char="•"/>
            </a:pPr>
            <a:r>
              <a:rPr lang="en-US" sz="1200" dirty="0">
                <a:ea typeface="Verdana" panose="020B0604030504040204" pitchFamily="34" charset="0"/>
                <a:cs typeface="Verdana" panose="020B0604030504040204" pitchFamily="34" charset="0"/>
              </a:rPr>
              <a:t>They think they don’t have an estate or enough to worry about, etc.</a:t>
            </a:r>
          </a:p>
          <a:p>
            <a:pPr marL="181225" indent="-181225">
              <a:buFont typeface="Arial" panose="020B0604020202020204" pitchFamily="34" charset="0"/>
              <a:buChar char="•"/>
            </a:pPr>
            <a:r>
              <a:rPr lang="en-US" sz="1200" dirty="0">
                <a:ea typeface="Verdana" panose="020B0604030504040204" pitchFamily="34" charset="0"/>
                <a:cs typeface="Verdana" panose="020B0604030504040204" pitchFamily="34" charset="0"/>
              </a:rPr>
              <a:t>Don’t want to talk about death, like, “If I talk about death, it might actually happen.”</a:t>
            </a:r>
          </a:p>
          <a:p>
            <a:pPr defTabSz="483265" eaLnBrk="0" fontAlgn="base" hangingPunct="0">
              <a:spcBef>
                <a:spcPct val="30000"/>
              </a:spcBef>
              <a:spcAft>
                <a:spcPct val="0"/>
              </a:spcAft>
              <a:defRPr/>
            </a:pPr>
            <a:endParaRPr lang="en-US" sz="1200" dirty="0">
              <a:solidFill>
                <a:prstClr val="black"/>
              </a:solidFill>
              <a:ea typeface="ＭＳ Ｐゴシック" charset="0"/>
            </a:endParaRPr>
          </a:p>
          <a:p>
            <a:pPr defTabSz="483265" eaLnBrk="0" fontAlgn="base" hangingPunct="0">
              <a:spcBef>
                <a:spcPct val="30000"/>
              </a:spcBef>
              <a:spcAft>
                <a:spcPct val="0"/>
              </a:spcAft>
              <a:defRPr/>
            </a:pPr>
            <a:r>
              <a:rPr lang="en-US" sz="1200" dirty="0">
                <a:solidFill>
                  <a:prstClr val="black"/>
                </a:solidFill>
                <a:ea typeface="ＭＳ Ｐゴシック" charset="0"/>
              </a:rPr>
              <a:t>That leaves 60 percent of people with no estate plan at all. Why is this significant? Well, I’ve already mentioned that by not having an estate plan in place, the state (instead of you) will determine what happens to your assets. But there’s more to it than just the legal ramifications. Yes, estate planning includes the documents and instructions needed to handle your affairs upon your death or if you are incapacitated. But it’s a way for you to have control over the direction of your assets, as well as take some heavy burdens off of the shoulders of your loved ones.</a:t>
            </a:r>
          </a:p>
          <a:p>
            <a:pPr defTabSz="483265" eaLnBrk="0" fontAlgn="base" hangingPunct="0">
              <a:spcBef>
                <a:spcPct val="30000"/>
              </a:spcBef>
              <a:spcAft>
                <a:spcPct val="0"/>
              </a:spcAft>
              <a:defRPr/>
            </a:pPr>
            <a:endParaRPr lang="en-US" sz="1200" dirty="0">
              <a:solidFill>
                <a:prstClr val="black"/>
              </a:solidFill>
              <a:ea typeface="ＭＳ Ｐゴシック" charset="0"/>
            </a:endParaRPr>
          </a:p>
          <a:p>
            <a:pPr defTabSz="483265" eaLnBrk="0" fontAlgn="base" hangingPunct="0">
              <a:spcBef>
                <a:spcPct val="30000"/>
              </a:spcBef>
              <a:spcAft>
                <a:spcPct val="0"/>
              </a:spcAft>
              <a:defRPr/>
            </a:pPr>
            <a:r>
              <a:rPr lang="en-US" sz="1200" dirty="0">
                <a:solidFill>
                  <a:prstClr val="black"/>
                </a:solidFill>
                <a:ea typeface="ＭＳ Ｐゴシック" charset="0"/>
              </a:rPr>
              <a:t>Another item of great significance when thinking about incomplete or incorrect estate plans is guardianship. Without appropriate documents in place, with the untimely death of parents, the state or local court decides who becomes the custodial and financial guardian of your children. This is an area you very much want to provide for in your estate plan, and not default to the court system or state.</a:t>
            </a:r>
          </a:p>
          <a:p>
            <a:pPr defTabSz="483265" eaLnBrk="0" fontAlgn="base" hangingPunct="0">
              <a:spcBef>
                <a:spcPct val="30000"/>
              </a:spcBef>
              <a:spcAft>
                <a:spcPct val="0"/>
              </a:spcAft>
              <a:defRPr/>
            </a:pPr>
            <a:endParaRPr lang="en-US" sz="1200" dirty="0">
              <a:solidFill>
                <a:prstClr val="black"/>
              </a:solidFill>
              <a:ea typeface="ＭＳ Ｐゴシック" charset="0"/>
            </a:endParaRPr>
          </a:p>
          <a:p>
            <a:pPr defTabSz="483265" eaLnBrk="0" fontAlgn="base" hangingPunct="0">
              <a:spcBef>
                <a:spcPct val="30000"/>
              </a:spcBef>
              <a:spcAft>
                <a:spcPct val="0"/>
              </a:spcAft>
              <a:defRPr/>
            </a:pPr>
            <a:r>
              <a:rPr lang="en-US" sz="1200" dirty="0">
                <a:solidFill>
                  <a:prstClr val="black"/>
                </a:solidFill>
                <a:ea typeface="ＭＳ Ｐゴシック" charset="0"/>
              </a:rPr>
              <a:t>In order to make sure you are able to leave the kind of legacy that’s important to you, it’s essential that you create and/or update your estate plan, and to include it as part of your broader financial plan. </a:t>
            </a:r>
            <a:r>
              <a:rPr lang="en-US" sz="1200" dirty="0">
                <a:ea typeface="Verdana" panose="020B0604030504040204" pitchFamily="34" charset="0"/>
                <a:cs typeface="Verdana" panose="020B0604030504040204" pitchFamily="34" charset="0"/>
              </a:rPr>
              <a:t>We understand that estate planning can be a daunting task, and it IS hard to know where to start or how to go about developing a plan. That’s why we partner with you to consider the things we’re talking about today.</a:t>
            </a:r>
          </a:p>
          <a:p>
            <a:pPr defTabSz="483265" eaLnBrk="0" fontAlgn="base" hangingPunct="0">
              <a:spcBef>
                <a:spcPct val="30000"/>
              </a:spcBef>
              <a:spcAft>
                <a:spcPct val="0"/>
              </a:spcAft>
              <a:defRPr/>
            </a:pPr>
            <a:endParaRPr lang="en-US" sz="1200" dirty="0">
              <a:solidFill>
                <a:prstClr val="black"/>
              </a:solidFill>
              <a:ea typeface="ＭＳ Ｐゴシック" charset="0"/>
            </a:endParaRPr>
          </a:p>
          <a:p>
            <a:pPr defTabSz="483265" eaLnBrk="0" fontAlgn="base" hangingPunct="0">
              <a:spcBef>
                <a:spcPct val="30000"/>
              </a:spcBef>
              <a:spcAft>
                <a:spcPct val="0"/>
              </a:spcAft>
              <a:defRPr/>
            </a:pPr>
            <a:endParaRPr lang="en-US" sz="1200" dirty="0">
              <a:solidFill>
                <a:prstClr val="black"/>
              </a:solidFill>
              <a:ea typeface="ＭＳ Ｐゴシック" charset="0"/>
            </a:endParaRPr>
          </a:p>
        </p:txBody>
      </p:sp>
      <p:sp>
        <p:nvSpPr>
          <p:cNvPr id="4" name="Slide Number Placeholder 3"/>
          <p:cNvSpPr>
            <a:spLocks noGrp="1"/>
          </p:cNvSpPr>
          <p:nvPr>
            <p:ph type="sldNum" sz="quarter" idx="5"/>
          </p:nvPr>
        </p:nvSpPr>
        <p:spPr/>
        <p:txBody>
          <a:bodyPr/>
          <a:lstStyle/>
          <a:p>
            <a:pPr algn="l" defTabSz="711363">
              <a:defRPr/>
            </a:pPr>
            <a:fld id="{939ED932-9210-7E43-A2AB-013C1B6A2CC1}" type="slidenum">
              <a:rPr lang="en-US" sz="1400">
                <a:solidFill>
                  <a:prstClr val="black"/>
                </a:solidFill>
                <a:latin typeface="Calibri" panose="020F0502020204030204"/>
              </a:rPr>
              <a:pPr algn="l" defTabSz="711363">
                <a:defRPr/>
              </a:pPr>
              <a:t>13</a:t>
            </a:fld>
            <a:endParaRPr lang="en-US" sz="1400">
              <a:solidFill>
                <a:prstClr val="black"/>
              </a:solidFill>
              <a:latin typeface="Calibri" panose="020F0502020204030204"/>
            </a:endParaRPr>
          </a:p>
        </p:txBody>
      </p:sp>
    </p:spTree>
    <p:extLst>
      <p:ext uri="{BB962C8B-B14F-4D97-AF65-F5344CB8AC3E}">
        <p14:creationId xmlns:p14="http://schemas.microsoft.com/office/powerpoint/2010/main" val="13651138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Verdana" panose="020B0604030504040204" pitchFamily="34" charset="0"/>
                <a:ea typeface="Verdana" panose="020B0604030504040204" pitchFamily="34" charset="0"/>
                <a:cs typeface="Verdana" panose="020B0604030504040204" pitchFamily="34" charset="0"/>
              </a:rPr>
              <a:t>[NOTE </a:t>
            </a:r>
            <a:r>
              <a:rPr lang="en-US" dirty="0">
                <a:latin typeface="Verdana" panose="020B0604030504040204" pitchFamily="34" charset="0"/>
                <a:ea typeface="Verdana" panose="020B0604030504040204" pitchFamily="34" charset="0"/>
                <a:cs typeface="Verdana" panose="020B0604030504040204" pitchFamily="34" charset="0"/>
              </a:rPr>
              <a:t>TO PRESENTERS: Again, this could be a place to share your own generosity story if appropriate. The example in Nos. 3 and 4 is from an Everence colleague.</a:t>
            </a:r>
            <a:r>
              <a:rPr lang="en-US" b="1" dirty="0">
                <a:latin typeface="Verdana" panose="020B0604030504040204" pitchFamily="34" charset="0"/>
                <a:ea typeface="Verdana" panose="020B0604030504040204" pitchFamily="34" charset="0"/>
                <a:cs typeface="Verdana" panose="020B0604030504040204" pitchFamily="34" charset="0"/>
              </a:rPr>
              <a:t>]</a:t>
            </a:r>
          </a:p>
          <a:p>
            <a:endParaRPr lang="en-US" dirty="0">
              <a:latin typeface="Verdana" panose="020B0604030504040204" pitchFamily="34" charset="0"/>
              <a:ea typeface="Verdana" panose="020B0604030504040204" pitchFamily="34" charset="0"/>
              <a:cs typeface="Verdana" panose="020B0604030504040204" pitchFamily="34" charset="0"/>
            </a:endParaRPr>
          </a:p>
          <a:p>
            <a:r>
              <a:rPr lang="en-US" dirty="0">
                <a:latin typeface="Verdana" panose="020B0604030504040204" pitchFamily="34" charset="0"/>
                <a:ea typeface="Verdana" panose="020B0604030504040204" pitchFamily="34" charset="0"/>
                <a:cs typeface="Verdana" panose="020B0604030504040204" pitchFamily="34" charset="0"/>
              </a:rPr>
              <a:t>People who decide that they want to support charity often wonder about the appropriate amount. Here are a few ideas:</a:t>
            </a:r>
          </a:p>
          <a:p>
            <a:endParaRPr lang="en-US" dirty="0">
              <a:latin typeface="Verdana" panose="020B0604030504040204" pitchFamily="34" charset="0"/>
              <a:ea typeface="Verdana" panose="020B0604030504040204" pitchFamily="34" charset="0"/>
              <a:cs typeface="Verdana" panose="020B0604030504040204" pitchFamily="34" charset="0"/>
            </a:endParaRPr>
          </a:p>
          <a:p>
            <a:r>
              <a:rPr lang="en-US" b="1" dirty="0">
                <a:latin typeface="Verdana" panose="020B0604030504040204" pitchFamily="34" charset="0"/>
                <a:ea typeface="Verdana" panose="020B0604030504040204" pitchFamily="34" charset="0"/>
                <a:cs typeface="Verdana" panose="020B0604030504040204" pitchFamily="34" charset="0"/>
              </a:rPr>
              <a:t>[CLICK]</a:t>
            </a:r>
          </a:p>
          <a:p>
            <a:pPr marL="241632" indent="-241632">
              <a:buAutoNum type="arabicPeriod"/>
            </a:pPr>
            <a:r>
              <a:rPr lang="en-US" dirty="0">
                <a:latin typeface="Verdana" panose="020B0604030504040204" pitchFamily="34" charset="0"/>
                <a:ea typeface="Verdana" panose="020B0604030504040204" pitchFamily="34" charset="0"/>
                <a:cs typeface="Verdana" panose="020B0604030504040204" pitchFamily="34" charset="0"/>
              </a:rPr>
              <a:t>Sometimes people choose a “fixed amount” to give to charity, but it’s important to think carefully about this and review the amount regularly. A colleague of mine shares a story from when she was working as a development officer at a non-profit organization. Naturally, she was ecstatic when her organization received a bequest of $750,000. However, her heart sunk when she got a copy of the will and saw that the woman’s congregation had received only $25,000 and a relative $10,000. The will had been written about 25 years earlier and included specific amounts for the church and relative, with the remainder to the charity. My colleague couldn’t help but wonder if that was how the woman would have wanted the money distributed if she knew the current value of her estate. Because of the unknown costs of health care and client needs, along with a changing market, it is impossible to what the amount in an estate will be, so instead of using a fixed amount for charity, we often recommend a …</a:t>
            </a:r>
          </a:p>
          <a:p>
            <a:pPr marL="241632" indent="-241632" defTabSz="724879">
              <a:buFontTx/>
              <a:buAutoNum type="arabicPeriod"/>
            </a:pPr>
            <a:endParaRPr lang="en-US" b="1" dirty="0">
              <a:latin typeface="Verdana" panose="020B0604030504040204" pitchFamily="34" charset="0"/>
              <a:ea typeface="Verdana" panose="020B0604030504040204" pitchFamily="34" charset="0"/>
              <a:cs typeface="Verdana" panose="020B0604030504040204" pitchFamily="34" charset="0"/>
            </a:endParaRPr>
          </a:p>
          <a:p>
            <a:pPr defTabSz="724879"/>
            <a:r>
              <a:rPr lang="en-US" b="1" dirty="0">
                <a:latin typeface="Verdana" panose="020B0604030504040204" pitchFamily="34" charset="0"/>
                <a:ea typeface="Verdana" panose="020B0604030504040204" pitchFamily="34" charset="0"/>
                <a:cs typeface="Verdana" panose="020B0604030504040204" pitchFamily="34" charset="0"/>
              </a:rPr>
              <a:t>[CLICK]</a:t>
            </a:r>
          </a:p>
          <a:p>
            <a:pPr marL="241632" indent="-241632">
              <a:buFont typeface="+mj-lt"/>
              <a:buAutoNum type="arabicPeriod" startAt="2"/>
            </a:pPr>
            <a:r>
              <a:rPr lang="en-US" dirty="0">
                <a:latin typeface="Verdana" panose="020B0604030504040204" pitchFamily="34" charset="0"/>
                <a:ea typeface="Verdana" panose="020B0604030504040204" pitchFamily="34" charset="0"/>
                <a:cs typeface="Verdana" panose="020B0604030504040204" pitchFamily="34" charset="0"/>
              </a:rPr>
              <a:t>Fixed percentage. This can change over time. For example, perhaps we start by saying that since we have chosen to tithe from our income in life, we want to give 10 percent of our estate to charity as well. As our kids grow and “need” less, perhaps the percentage to charity grows. A good way to way to incorporate an increased percentage for charity is to…</a:t>
            </a:r>
          </a:p>
          <a:p>
            <a:pPr marL="241632" indent="-241632" defTabSz="724879">
              <a:buFontTx/>
              <a:buAutoNum type="arabicPeriod" startAt="2"/>
            </a:pPr>
            <a:endParaRPr lang="en-US" b="1" dirty="0">
              <a:latin typeface="Verdana" panose="020B0604030504040204" pitchFamily="34" charset="0"/>
              <a:ea typeface="Verdana" panose="020B0604030504040204" pitchFamily="34" charset="0"/>
              <a:cs typeface="Verdana" panose="020B0604030504040204" pitchFamily="34" charset="0"/>
            </a:endParaRPr>
          </a:p>
          <a:p>
            <a:pPr defTabSz="724879"/>
            <a:r>
              <a:rPr lang="en-US" b="1" dirty="0">
                <a:latin typeface="Verdana" panose="020B0604030504040204" pitchFamily="34" charset="0"/>
                <a:ea typeface="Verdana" panose="020B0604030504040204" pitchFamily="34" charset="0"/>
                <a:cs typeface="Verdana" panose="020B0604030504040204" pitchFamily="34" charset="0"/>
              </a:rPr>
              <a:t>[CLICK]</a:t>
            </a:r>
            <a:endParaRPr lang="en-US" dirty="0">
              <a:latin typeface="Verdana" panose="020B0604030504040204" pitchFamily="34" charset="0"/>
              <a:ea typeface="Verdana" panose="020B0604030504040204" pitchFamily="34" charset="0"/>
              <a:cs typeface="Verdana" panose="020B0604030504040204" pitchFamily="34" charset="0"/>
            </a:endParaRPr>
          </a:p>
          <a:p>
            <a:pPr marL="241632" indent="-241632">
              <a:buFont typeface="+mj-lt"/>
              <a:buAutoNum type="arabicPeriod" startAt="3"/>
            </a:pPr>
            <a:r>
              <a:rPr lang="en-US" dirty="0">
                <a:latin typeface="Verdana" panose="020B0604030504040204" pitchFamily="34" charset="0"/>
                <a:ea typeface="Verdana" panose="020B0604030504040204" pitchFamily="34" charset="0"/>
                <a:cs typeface="Verdana" panose="020B0604030504040204" pitchFamily="34" charset="0"/>
              </a:rPr>
              <a:t>“Adopt” charity as a child. So for example, if you have two children, you might set up your estate so that one-third goes to the oldest child, one-third to the youngest, and one-third to a “child” named “Charity.”</a:t>
            </a:r>
          </a:p>
          <a:p>
            <a:pPr defTabSz="724879">
              <a:defRPr/>
            </a:pPr>
            <a:endParaRPr lang="en-US" b="1" dirty="0">
              <a:latin typeface="Verdana" panose="020B0604030504040204" pitchFamily="34" charset="0"/>
              <a:ea typeface="Verdana" panose="020B0604030504040204" pitchFamily="34" charset="0"/>
              <a:cs typeface="Verdana" panose="020B0604030504040204" pitchFamily="34" charset="0"/>
            </a:endParaRPr>
          </a:p>
          <a:p>
            <a:pPr defTabSz="724879">
              <a:defRPr/>
            </a:pPr>
            <a:r>
              <a:rPr lang="en-US" b="1" dirty="0">
                <a:latin typeface="Verdana" panose="020B0604030504040204" pitchFamily="34" charset="0"/>
                <a:ea typeface="Verdana" panose="020B0604030504040204" pitchFamily="34" charset="0"/>
                <a:cs typeface="Verdana" panose="020B0604030504040204" pitchFamily="34" charset="0"/>
              </a:rPr>
              <a:t>[CLICK]</a:t>
            </a:r>
            <a:endParaRPr lang="en-US" dirty="0">
              <a:latin typeface="Verdana" panose="020B0604030504040204" pitchFamily="34" charset="0"/>
              <a:ea typeface="Verdana" panose="020B0604030504040204" pitchFamily="34" charset="0"/>
              <a:cs typeface="Verdana" panose="020B0604030504040204" pitchFamily="34" charset="0"/>
            </a:endParaRPr>
          </a:p>
          <a:p>
            <a:pPr marL="241632" indent="-241632">
              <a:buFont typeface="+mj-lt"/>
              <a:buAutoNum type="arabicPeriod" startAt="4"/>
            </a:pPr>
            <a:r>
              <a:rPr lang="en-US" dirty="0">
                <a:latin typeface="Verdana" panose="020B0604030504040204" pitchFamily="34" charset="0"/>
                <a:ea typeface="Verdana" panose="020B0604030504040204" pitchFamily="34" charset="0"/>
                <a:cs typeface="Verdana" panose="020B0604030504040204" pitchFamily="34" charset="0"/>
              </a:rPr>
              <a:t>A fourth way is to define a certain amount that will be given to children or other heirs, with everything beyond that going to charity through a “residual bequest.” </a:t>
            </a:r>
          </a:p>
          <a:p>
            <a:pPr marL="241632" indent="-241632">
              <a:buAutoNum type="arabicPeriod" startAt="4"/>
            </a:pPr>
            <a:endParaRPr lang="en-US" dirty="0">
              <a:latin typeface="Verdana" panose="020B0604030504040204" pitchFamily="34" charset="0"/>
              <a:ea typeface="Verdana" panose="020B0604030504040204" pitchFamily="34" charset="0"/>
              <a:cs typeface="Verdana" panose="020B0604030504040204" pitchFamily="34" charset="0"/>
            </a:endParaRPr>
          </a:p>
          <a:p>
            <a:r>
              <a:rPr lang="en-US" dirty="0">
                <a:latin typeface="Verdana" panose="020B0604030504040204" pitchFamily="34" charset="0"/>
                <a:ea typeface="Verdana" panose="020B0604030504040204" pitchFamily="34" charset="0"/>
                <a:cs typeface="Verdana" panose="020B0604030504040204" pitchFamily="34" charset="0"/>
              </a:rPr>
              <a:t>The last two ideas can be combined. So, for example, another of my colleagues has identified an upper limit on the amount that will go to kids. Each child will receive one-third of the estate, up to this limit. Charity will also receive </a:t>
            </a:r>
            <a:r>
              <a:rPr lang="en-US" i="1" dirty="0">
                <a:latin typeface="Verdana" panose="020B0604030504040204" pitchFamily="34" charset="0"/>
                <a:ea typeface="Verdana" panose="020B0604030504040204" pitchFamily="34" charset="0"/>
                <a:cs typeface="Verdana" panose="020B0604030504040204" pitchFamily="34" charset="0"/>
              </a:rPr>
              <a:t>at least </a:t>
            </a:r>
            <a:r>
              <a:rPr lang="en-US" dirty="0">
                <a:latin typeface="Verdana" panose="020B0604030504040204" pitchFamily="34" charset="0"/>
                <a:ea typeface="Verdana" panose="020B0604030504040204" pitchFamily="34" charset="0"/>
                <a:cs typeface="Verdana" panose="020B0604030504040204" pitchFamily="34" charset="0"/>
              </a:rPr>
              <a:t>one-third, though it could receive more as the estate grows and the children’s portion is capped. </a:t>
            </a:r>
          </a:p>
          <a:p>
            <a:endParaRPr lang="en-US" dirty="0">
              <a:latin typeface="Verdana" panose="020B0604030504040204" pitchFamily="34" charset="0"/>
              <a:ea typeface="Verdana" panose="020B0604030504040204" pitchFamily="34" charset="0"/>
              <a:cs typeface="Verdana" panose="020B0604030504040204" pitchFamily="34" charset="0"/>
            </a:endParaRPr>
          </a:p>
          <a:p>
            <a:r>
              <a:rPr lang="en-US" b="1" dirty="0">
                <a:latin typeface="Verdana" panose="020B0604030504040204" pitchFamily="34" charset="0"/>
                <a:ea typeface="Verdana" panose="020B0604030504040204" pitchFamily="34" charset="0"/>
                <a:cs typeface="Verdana" panose="020B0604030504040204" pitchFamily="34" charset="0"/>
              </a:rPr>
              <a:t>[Optional]</a:t>
            </a:r>
          </a:p>
          <a:p>
            <a:pPr defTabSz="483265" eaLnBrk="0" fontAlgn="base" hangingPunct="0">
              <a:spcBef>
                <a:spcPct val="30000"/>
              </a:spcBef>
              <a:spcAft>
                <a:spcPct val="0"/>
              </a:spcAft>
              <a:defRPr/>
            </a:pPr>
            <a:r>
              <a:rPr lang="en-US" dirty="0">
                <a:latin typeface="Verdana" panose="020B0604030504040204" pitchFamily="34" charset="0"/>
                <a:ea typeface="Verdana" panose="020B0604030504040204" pitchFamily="34" charset="0"/>
                <a:cs typeface="Verdana" panose="020B0604030504040204" pitchFamily="34" charset="0"/>
              </a:rPr>
              <a:t>The act of giving itself is vital. The possibilities are endless and a matter of personal ministry.</a:t>
            </a:r>
          </a:p>
          <a:p>
            <a:endParaRPr lang="en-US" dirty="0">
              <a:latin typeface="Verdana" panose="020B0604030504040204" pitchFamily="34" charset="0"/>
              <a:ea typeface="Verdana" panose="020B0604030504040204" pitchFamily="34" charset="0"/>
              <a:cs typeface="Verdana" panose="020B0604030504040204" pitchFamily="34" charset="0"/>
            </a:endParaRPr>
          </a:p>
          <a:p>
            <a:r>
              <a:rPr lang="en-US" dirty="0">
                <a:latin typeface="Verdana" panose="020B0604030504040204" pitchFamily="34" charset="0"/>
                <a:ea typeface="Verdana" panose="020B0604030504040204" pitchFamily="34" charset="0"/>
                <a:cs typeface="Verdana" panose="020B0604030504040204" pitchFamily="34" charset="0"/>
              </a:rPr>
              <a:t>The range of possibilities is endless, and a matter of your own personal mission and ministry.  Most often it’s getting started that’s difficult.  </a:t>
            </a:r>
            <a:r>
              <a:rPr lang="en-US" b="1" i="1" dirty="0">
                <a:latin typeface="Verdana" panose="020B0604030504040204" pitchFamily="34" charset="0"/>
                <a:ea typeface="Verdana" panose="020B0604030504040204" pitchFamily="34" charset="0"/>
                <a:cs typeface="Verdana" panose="020B0604030504040204" pitchFamily="34" charset="0"/>
              </a:rPr>
              <a:t>So, let’s play “What If.”</a:t>
            </a:r>
          </a:p>
          <a:p>
            <a:endParaRPr lang="en-US" b="1" i="1" dirty="0">
              <a:latin typeface="Verdana" panose="020B0604030504040204" pitchFamily="34" charset="0"/>
              <a:ea typeface="Verdana" panose="020B0604030504040204" pitchFamily="34" charset="0"/>
              <a:cs typeface="Verdana" panose="020B0604030504040204" pitchFamily="34" charset="0"/>
            </a:endParaRPr>
          </a:p>
          <a:p>
            <a:r>
              <a:rPr lang="en-US" b="1" i="1" dirty="0">
                <a:latin typeface="Verdana" panose="020B0604030504040204" pitchFamily="34" charset="0"/>
                <a:ea typeface="Verdana" panose="020B0604030504040204" pitchFamily="34" charset="0"/>
                <a:cs typeface="Verdana" panose="020B0604030504040204" pitchFamily="34" charset="0"/>
              </a:rPr>
              <a:t>What if someone were to give you $100,000 on the condition that you must give it all away … to </a:t>
            </a:r>
            <a:r>
              <a:rPr lang="en-US" b="1" i="1" u="sng" dirty="0">
                <a:latin typeface="Verdana" panose="020B0604030504040204" pitchFamily="34" charset="0"/>
                <a:ea typeface="Verdana" panose="020B0604030504040204" pitchFamily="34" charset="0"/>
                <a:cs typeface="Verdana" panose="020B0604030504040204" pitchFamily="34" charset="0"/>
              </a:rPr>
              <a:t>other</a:t>
            </a:r>
            <a:r>
              <a:rPr lang="en-US" b="1" i="1" dirty="0">
                <a:latin typeface="Verdana" panose="020B0604030504040204" pitchFamily="34" charset="0"/>
                <a:ea typeface="Verdana" panose="020B0604030504040204" pitchFamily="34" charset="0"/>
                <a:cs typeface="Verdana" panose="020B0604030504040204" pitchFamily="34" charset="0"/>
              </a:rPr>
              <a:t> people or charitable organizations.  It might be helpful to think of it as a piece of your estate because this really is a parting gift  -- alas you only have five minutes to live. Who would make your list? (Give the group 3-5 minutes.)</a:t>
            </a:r>
          </a:p>
          <a:p>
            <a:endParaRPr lang="en-US" dirty="0">
              <a:latin typeface="Verdana" panose="020B0604030504040204" pitchFamily="34" charset="0"/>
              <a:ea typeface="Verdana" panose="020B0604030504040204" pitchFamily="34" charset="0"/>
              <a:cs typeface="Verdana" panose="020B0604030504040204" pitchFamily="34" charset="0"/>
            </a:endParaRPr>
          </a:p>
          <a:p>
            <a:r>
              <a:rPr lang="en-US" dirty="0">
                <a:latin typeface="Verdana" panose="020B0604030504040204" pitchFamily="34" charset="0"/>
                <a:ea typeface="Verdana" panose="020B0604030504040204" pitchFamily="34" charset="0"/>
                <a:cs typeface="Verdana" panose="020B0604030504040204" pitchFamily="34" charset="0"/>
              </a:rPr>
              <a:t>Done? Great. We’re not going to do anything with that list, but we hope you will take it with you and think about it … how does it compare with your current will? If you don’t have one, perhaps you just started.</a:t>
            </a:r>
          </a:p>
          <a:p>
            <a:endParaRPr lang="en-US" dirty="0">
              <a:latin typeface="Verdana" panose="020B0604030504040204" pitchFamily="34" charset="0"/>
              <a:ea typeface="Verdana" panose="020B0604030504040204" pitchFamily="34" charset="0"/>
              <a:cs typeface="Verdana" panose="020B0604030504040204" pitchFamily="34" charset="0"/>
            </a:endParaRPr>
          </a:p>
          <a:p>
            <a:endParaRPr lang="en-US" dirty="0"/>
          </a:p>
        </p:txBody>
      </p:sp>
      <p:sp>
        <p:nvSpPr>
          <p:cNvPr id="4" name="Slide Number Placeholder 3"/>
          <p:cNvSpPr>
            <a:spLocks noGrp="1"/>
          </p:cNvSpPr>
          <p:nvPr>
            <p:ph type="sldNum" sz="quarter" idx="5"/>
          </p:nvPr>
        </p:nvSpPr>
        <p:spPr/>
        <p:txBody>
          <a:bodyPr/>
          <a:lstStyle/>
          <a:p>
            <a:fld id="{939ED932-9210-7E43-A2AB-013C1B6A2CC1}" type="slidenum">
              <a:rPr lang="en-US" smtClean="0"/>
              <a:t>15</a:t>
            </a:fld>
            <a:endParaRPr lang="en-US"/>
          </a:p>
        </p:txBody>
      </p:sp>
    </p:spTree>
    <p:extLst>
      <p:ext uri="{BB962C8B-B14F-4D97-AF65-F5344CB8AC3E}">
        <p14:creationId xmlns:p14="http://schemas.microsoft.com/office/powerpoint/2010/main" val="6485400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60638" y="211138"/>
            <a:ext cx="4389437" cy="2468562"/>
          </a:xfrm>
        </p:spPr>
      </p:sp>
      <p:sp>
        <p:nvSpPr>
          <p:cNvPr id="3" name="Notes Placeholder 2"/>
          <p:cNvSpPr>
            <a:spLocks noGrp="1"/>
          </p:cNvSpPr>
          <p:nvPr>
            <p:ph type="body" idx="1"/>
          </p:nvPr>
        </p:nvSpPr>
        <p:spPr/>
        <p:txBody>
          <a:bodyPr/>
          <a:lstStyle/>
          <a:p>
            <a:pPr defTabSz="711363">
              <a:defRPr/>
            </a:pPr>
            <a:r>
              <a:rPr lang="en-US" i="1" dirty="0"/>
              <a:t>[“When it comes to end of life estate planning, Americans are understandably conflicted. It forces us to confront our mortality and consider the future of those we leave behind. And yet it’s also a vital aspect of financial management and the long-term security of our loved ones, which is why it may be surprising to learn that only 4 out of 10 Americans currently have an estate plan in place. According to </a:t>
            </a:r>
            <a:r>
              <a:rPr lang="en-US" i="1" dirty="0" err="1"/>
              <a:t>Caring.com’s</a:t>
            </a:r>
            <a:r>
              <a:rPr lang="en-US" i="1" dirty="0"/>
              <a:t> 2019 survey, 57 percent of U.S. adults do not currently have estate planning documents such as a will or living trust.” </a:t>
            </a:r>
            <a:r>
              <a:rPr lang="en-US" i="1" dirty="0">
                <a:hlinkClick r:id="rId3"/>
              </a:rPr>
              <a:t>source: https://www.caring.com/caregivers/estate-planning/wills-survey/</a:t>
            </a:r>
            <a:r>
              <a:rPr lang="en-US" i="1" dirty="0"/>
              <a:t>]</a:t>
            </a:r>
          </a:p>
          <a:p>
            <a:r>
              <a:rPr lang="en-US" dirty="0"/>
              <a:t> </a:t>
            </a:r>
          </a:p>
          <a:p>
            <a:pPr defTabSz="483265" eaLnBrk="0" fontAlgn="base" hangingPunct="0">
              <a:spcBef>
                <a:spcPct val="30000"/>
              </a:spcBef>
              <a:spcAft>
                <a:spcPct val="0"/>
              </a:spcAft>
              <a:defRPr/>
            </a:pPr>
            <a:r>
              <a:rPr lang="en-US" sz="1200" dirty="0">
                <a:solidFill>
                  <a:prstClr val="black"/>
                </a:solidFill>
                <a:ea typeface="ＭＳ Ｐゴシック" charset="0"/>
              </a:rPr>
              <a:t>A 2019 survey (caring.com) found that 76% of adults say having a will is important. But, only 40 % of adults actually have an estate plan (that’s down 2% from the 2017 survey). 47% of those without estate documents said “I just haven’t gotten around to it.” (2017 survey)</a:t>
            </a:r>
          </a:p>
          <a:p>
            <a:pPr defTabSz="483265" eaLnBrk="0" fontAlgn="base" hangingPunct="0">
              <a:spcBef>
                <a:spcPct val="30000"/>
              </a:spcBef>
              <a:spcAft>
                <a:spcPct val="0"/>
              </a:spcAft>
              <a:defRPr/>
            </a:pPr>
            <a:endParaRPr lang="en-US" sz="1200" dirty="0">
              <a:solidFill>
                <a:prstClr val="black"/>
              </a:solidFill>
              <a:ea typeface="ＭＳ Ｐゴシック" charset="0"/>
            </a:endParaRPr>
          </a:p>
          <a:p>
            <a:r>
              <a:rPr lang="en-US" sz="1200" dirty="0">
                <a:ea typeface="Verdana" panose="020B0604030504040204" pitchFamily="34" charset="0"/>
                <a:cs typeface="Verdana" panose="020B0604030504040204" pitchFamily="34" charset="0"/>
              </a:rPr>
              <a:t>Why do you think that may be?</a:t>
            </a:r>
          </a:p>
          <a:p>
            <a:r>
              <a:rPr lang="en-US" sz="1200" b="1" dirty="0">
                <a:ea typeface="Verdana" panose="020B0604030504040204" pitchFamily="34" charset="0"/>
                <a:cs typeface="Verdana" panose="020B0604030504040204" pitchFamily="34" charset="0"/>
              </a:rPr>
              <a:t>Common responses include:</a:t>
            </a:r>
          </a:p>
          <a:p>
            <a:pPr marL="181225" indent="-181225">
              <a:buFont typeface="Arial" panose="020B0604020202020204" pitchFamily="34" charset="0"/>
              <a:buChar char="•"/>
            </a:pPr>
            <a:r>
              <a:rPr lang="en-US" sz="1200" dirty="0">
                <a:ea typeface="Verdana" panose="020B0604030504040204" pitchFamily="34" charset="0"/>
                <a:cs typeface="Verdana" panose="020B0604030504040204" pitchFamily="34" charset="0"/>
              </a:rPr>
              <a:t>They haven’t gotten around to it.</a:t>
            </a:r>
          </a:p>
          <a:p>
            <a:pPr marL="181225" indent="-181225">
              <a:buFont typeface="Arial" panose="020B0604020202020204" pitchFamily="34" charset="0"/>
              <a:buChar char="•"/>
            </a:pPr>
            <a:r>
              <a:rPr lang="en-US" sz="1200" dirty="0">
                <a:ea typeface="Verdana" panose="020B0604030504040204" pitchFamily="34" charset="0"/>
                <a:cs typeface="Verdana" panose="020B0604030504040204" pitchFamily="34" charset="0"/>
              </a:rPr>
              <a:t>They think they don’t have an estate or enough to worry about, etc.</a:t>
            </a:r>
          </a:p>
          <a:p>
            <a:pPr marL="181225" indent="-181225">
              <a:buFont typeface="Arial" panose="020B0604020202020204" pitchFamily="34" charset="0"/>
              <a:buChar char="•"/>
            </a:pPr>
            <a:r>
              <a:rPr lang="en-US" sz="1200" dirty="0">
                <a:ea typeface="Verdana" panose="020B0604030504040204" pitchFamily="34" charset="0"/>
                <a:cs typeface="Verdana" panose="020B0604030504040204" pitchFamily="34" charset="0"/>
              </a:rPr>
              <a:t>Don’t want to talk about death, like, “If I talk about death, it might actually happen.”</a:t>
            </a:r>
          </a:p>
          <a:p>
            <a:pPr defTabSz="483265" eaLnBrk="0" fontAlgn="base" hangingPunct="0">
              <a:spcBef>
                <a:spcPct val="30000"/>
              </a:spcBef>
              <a:spcAft>
                <a:spcPct val="0"/>
              </a:spcAft>
              <a:defRPr/>
            </a:pPr>
            <a:endParaRPr lang="en-US" sz="1200" dirty="0">
              <a:solidFill>
                <a:prstClr val="black"/>
              </a:solidFill>
              <a:ea typeface="ＭＳ Ｐゴシック" charset="0"/>
            </a:endParaRPr>
          </a:p>
          <a:p>
            <a:pPr defTabSz="483265" eaLnBrk="0" fontAlgn="base" hangingPunct="0">
              <a:spcBef>
                <a:spcPct val="30000"/>
              </a:spcBef>
              <a:spcAft>
                <a:spcPct val="0"/>
              </a:spcAft>
              <a:defRPr/>
            </a:pPr>
            <a:r>
              <a:rPr lang="en-US" sz="1200" dirty="0">
                <a:solidFill>
                  <a:prstClr val="black"/>
                </a:solidFill>
                <a:ea typeface="ＭＳ Ｐゴシック" charset="0"/>
              </a:rPr>
              <a:t>That leaves 60 percent of people with no estate plan at all. Why is this significant? Well, I’ve already mentioned that by not having an estate plan in place, the state (instead of you) will determine what happens to your assets. But there’s more to it than just the legal ramifications. Yes, estate planning includes the documents and instructions needed to handle your affairs upon your death or if you are incapacitated. But it’s a way for you to have control over the direction of your assets, as well as take some heavy burdens off of the shoulders of your loved ones.</a:t>
            </a:r>
          </a:p>
          <a:p>
            <a:pPr defTabSz="483265" eaLnBrk="0" fontAlgn="base" hangingPunct="0">
              <a:spcBef>
                <a:spcPct val="30000"/>
              </a:spcBef>
              <a:spcAft>
                <a:spcPct val="0"/>
              </a:spcAft>
              <a:defRPr/>
            </a:pPr>
            <a:endParaRPr lang="en-US" sz="1200" dirty="0">
              <a:solidFill>
                <a:prstClr val="black"/>
              </a:solidFill>
              <a:ea typeface="ＭＳ Ｐゴシック" charset="0"/>
            </a:endParaRPr>
          </a:p>
          <a:p>
            <a:pPr defTabSz="483265" eaLnBrk="0" fontAlgn="base" hangingPunct="0">
              <a:spcBef>
                <a:spcPct val="30000"/>
              </a:spcBef>
              <a:spcAft>
                <a:spcPct val="0"/>
              </a:spcAft>
              <a:defRPr/>
            </a:pPr>
            <a:r>
              <a:rPr lang="en-US" sz="1200" dirty="0">
                <a:solidFill>
                  <a:prstClr val="black"/>
                </a:solidFill>
                <a:ea typeface="ＭＳ Ｐゴシック" charset="0"/>
              </a:rPr>
              <a:t>Another item of great significance when thinking about incomplete or incorrect estate plans is guardianship. Without appropriate documents in place, with the untimely death of parents, the state or local court decides who becomes the custodial and financial guardian of your children. This is an area you very much want to provide for in your estate plan, and not default to the court system or state.</a:t>
            </a:r>
          </a:p>
          <a:p>
            <a:pPr defTabSz="483265" eaLnBrk="0" fontAlgn="base" hangingPunct="0">
              <a:spcBef>
                <a:spcPct val="30000"/>
              </a:spcBef>
              <a:spcAft>
                <a:spcPct val="0"/>
              </a:spcAft>
              <a:defRPr/>
            </a:pPr>
            <a:endParaRPr lang="en-US" sz="1200" dirty="0">
              <a:solidFill>
                <a:prstClr val="black"/>
              </a:solidFill>
              <a:ea typeface="ＭＳ Ｐゴシック" charset="0"/>
            </a:endParaRPr>
          </a:p>
          <a:p>
            <a:pPr defTabSz="483265" eaLnBrk="0" fontAlgn="base" hangingPunct="0">
              <a:spcBef>
                <a:spcPct val="30000"/>
              </a:spcBef>
              <a:spcAft>
                <a:spcPct val="0"/>
              </a:spcAft>
              <a:defRPr/>
            </a:pPr>
            <a:r>
              <a:rPr lang="en-US" sz="1200" dirty="0">
                <a:solidFill>
                  <a:prstClr val="black"/>
                </a:solidFill>
                <a:ea typeface="ＭＳ Ｐゴシック" charset="0"/>
              </a:rPr>
              <a:t>In order to make sure you are able to leave the kind of legacy that’s important to you, it’s essential that you create and/or update your estate plan, and to include it as part of your broader financial plan. </a:t>
            </a:r>
            <a:r>
              <a:rPr lang="en-US" sz="1200" dirty="0">
                <a:ea typeface="Verdana" panose="020B0604030504040204" pitchFamily="34" charset="0"/>
                <a:cs typeface="Verdana" panose="020B0604030504040204" pitchFamily="34" charset="0"/>
              </a:rPr>
              <a:t>We understand that estate planning can be a daunting task, and it IS hard to know where to start or how to go about developing a plan. That’s why we partner with you to consider the things we’re talking about today.</a:t>
            </a:r>
          </a:p>
          <a:p>
            <a:pPr defTabSz="483265" eaLnBrk="0" fontAlgn="base" hangingPunct="0">
              <a:spcBef>
                <a:spcPct val="30000"/>
              </a:spcBef>
              <a:spcAft>
                <a:spcPct val="0"/>
              </a:spcAft>
              <a:defRPr/>
            </a:pPr>
            <a:endParaRPr lang="en-US" sz="1200" dirty="0">
              <a:solidFill>
                <a:prstClr val="black"/>
              </a:solidFill>
              <a:ea typeface="ＭＳ Ｐゴシック" charset="0"/>
            </a:endParaRPr>
          </a:p>
          <a:p>
            <a:pPr defTabSz="483265" eaLnBrk="0" fontAlgn="base" hangingPunct="0">
              <a:spcBef>
                <a:spcPct val="30000"/>
              </a:spcBef>
              <a:spcAft>
                <a:spcPct val="0"/>
              </a:spcAft>
              <a:defRPr/>
            </a:pPr>
            <a:endParaRPr lang="en-US" sz="1200" dirty="0">
              <a:solidFill>
                <a:prstClr val="black"/>
              </a:solidFill>
              <a:ea typeface="ＭＳ Ｐゴシック" charset="0"/>
            </a:endParaRPr>
          </a:p>
        </p:txBody>
      </p:sp>
      <p:sp>
        <p:nvSpPr>
          <p:cNvPr id="4" name="Slide Number Placeholder 3"/>
          <p:cNvSpPr>
            <a:spLocks noGrp="1"/>
          </p:cNvSpPr>
          <p:nvPr>
            <p:ph type="sldNum" sz="quarter" idx="5"/>
          </p:nvPr>
        </p:nvSpPr>
        <p:spPr/>
        <p:txBody>
          <a:bodyPr/>
          <a:lstStyle/>
          <a:p>
            <a:pPr algn="l" defTabSz="711363">
              <a:defRPr/>
            </a:pPr>
            <a:fld id="{939ED932-9210-7E43-A2AB-013C1B6A2CC1}" type="slidenum">
              <a:rPr lang="en-US" sz="1400">
                <a:solidFill>
                  <a:prstClr val="black"/>
                </a:solidFill>
                <a:latin typeface="Calibri" panose="020F0502020204030204"/>
              </a:rPr>
              <a:pPr algn="l" defTabSz="711363">
                <a:defRPr/>
              </a:pPr>
              <a:t>16</a:t>
            </a:fld>
            <a:endParaRPr lang="en-US" sz="1400">
              <a:solidFill>
                <a:prstClr val="black"/>
              </a:solidFill>
              <a:latin typeface="Calibri" panose="020F0502020204030204"/>
            </a:endParaRPr>
          </a:p>
        </p:txBody>
      </p:sp>
    </p:spTree>
    <p:extLst>
      <p:ext uri="{BB962C8B-B14F-4D97-AF65-F5344CB8AC3E}">
        <p14:creationId xmlns:p14="http://schemas.microsoft.com/office/powerpoint/2010/main" val="12807360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Verdana" panose="020B0604030504040204" pitchFamily="34" charset="0"/>
                <a:ea typeface="+mn-ea"/>
                <a:cs typeface="+mn-cs"/>
              </a:rPr>
              <a:t>We want to help people not only make a difference in their own stewardship journeys, but also make a difference in the lives of others.</a:t>
            </a:r>
          </a:p>
          <a:p>
            <a:endParaRPr lang="en-US" sz="1200" b="0" i="0" kern="1200">
              <a:solidFill>
                <a:schemeClr val="tx1"/>
              </a:solidFill>
              <a:effectLst/>
              <a:latin typeface="Verdana" panose="020B0604030504040204" pitchFamily="34" charset="0"/>
              <a:ea typeface="+mn-ea"/>
              <a:cs typeface="+mn-cs"/>
            </a:endParaRPr>
          </a:p>
          <a:p>
            <a:r>
              <a:rPr lang="en-US" sz="1200" b="0" i="0" kern="1200">
                <a:solidFill>
                  <a:schemeClr val="tx1"/>
                </a:solidFill>
                <a:effectLst/>
                <a:latin typeface="Verdana" panose="020B0604030504040204" pitchFamily="34" charset="0"/>
                <a:ea typeface="+mn-ea"/>
                <a:cs typeface="+mn-cs"/>
              </a:rPr>
              <a:t>Our Sharing Fund, </a:t>
            </a:r>
            <a:r>
              <a:rPr lang="en-US" sz="1200" b="0" i="0" kern="1200" err="1">
                <a:solidFill>
                  <a:schemeClr val="tx1"/>
                </a:solidFill>
                <a:effectLst/>
                <a:latin typeface="Verdana" panose="020B0604030504040204" pitchFamily="34" charset="0"/>
                <a:ea typeface="+mn-ea"/>
                <a:cs typeface="+mn-cs"/>
              </a:rPr>
              <a:t>MyNeighbor</a:t>
            </a:r>
            <a:r>
              <a:rPr lang="en-US" sz="1200" b="0" i="0" kern="1200">
                <a:solidFill>
                  <a:schemeClr val="tx1"/>
                </a:solidFill>
                <a:effectLst/>
                <a:latin typeface="Verdana" panose="020B0604030504040204" pitchFamily="34" charset="0"/>
                <a:ea typeface="+mn-ea"/>
                <a:cs typeface="+mn-cs"/>
              </a:rPr>
              <a:t> credit card, community development investing, church loans and charitable services are just a few examples of how we and our clients help others in our communities and around the world.</a:t>
            </a:r>
          </a:p>
          <a:p>
            <a:endParaRPr lang="en-US"/>
          </a:p>
          <a:p>
            <a:endParaRPr lang="en-US"/>
          </a:p>
        </p:txBody>
      </p:sp>
      <p:sp>
        <p:nvSpPr>
          <p:cNvPr id="4" name="Slide Number Placeholder 3"/>
          <p:cNvSpPr>
            <a:spLocks noGrp="1"/>
          </p:cNvSpPr>
          <p:nvPr>
            <p:ph type="sldNum" sz="quarter" idx="5"/>
          </p:nvPr>
        </p:nvSpPr>
        <p:spPr/>
        <p:txBody>
          <a:bodyPr/>
          <a:lstStyle/>
          <a:p>
            <a:fld id="{C905D5DD-644C-674E-8D48-8D3704029952}" type="slidenum">
              <a:rPr lang="en-US" smtClean="0"/>
              <a:pPr/>
              <a:t>20</a:t>
            </a:fld>
            <a:endParaRPr lang="en-US"/>
          </a:p>
        </p:txBody>
      </p:sp>
    </p:spTree>
    <p:extLst>
      <p:ext uri="{BB962C8B-B14F-4D97-AF65-F5344CB8AC3E}">
        <p14:creationId xmlns:p14="http://schemas.microsoft.com/office/powerpoint/2010/main" val="26460152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8.png"/><Relationship Id="rId1" Type="http://schemas.openxmlformats.org/officeDocument/2006/relationships/slideMaster" Target="../slideMasters/slideMaster1.xml"/><Relationship Id="rId4" Type="http://schemas.openxmlformats.org/officeDocument/2006/relationships/image" Target="../media/image16.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34.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8.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9.jpe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0.jpe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42.jpe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47.jpe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image" Target="../media/image7.emf"/><Relationship Id="rId7" Type="http://schemas.openxmlformats.org/officeDocument/2006/relationships/image" Target="../media/image11.emf"/><Relationship Id="rId2" Type="http://schemas.openxmlformats.org/officeDocument/2006/relationships/image" Target="../media/image6.emf"/><Relationship Id="rId1" Type="http://schemas.openxmlformats.org/officeDocument/2006/relationships/slideMaster" Target="../slideMasters/slideMaster1.xml"/><Relationship Id="rId6" Type="http://schemas.openxmlformats.org/officeDocument/2006/relationships/image" Target="../media/image10.emf"/><Relationship Id="rId5" Type="http://schemas.openxmlformats.org/officeDocument/2006/relationships/image" Target="../media/image9.emf"/><Relationship Id="rId10" Type="http://schemas.openxmlformats.org/officeDocument/2006/relationships/image" Target="../media/image14.emf"/><Relationship Id="rId4" Type="http://schemas.openxmlformats.org/officeDocument/2006/relationships/image" Target="../media/image8.emf"/><Relationship Id="rId9" Type="http://schemas.openxmlformats.org/officeDocument/2006/relationships/image" Target="../media/image13.emf"/></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A137EC3-0B0D-2B73-107E-D5EC747FD61B}"/>
              </a:ext>
            </a:extLst>
          </p:cNvPr>
          <p:cNvSpPr>
            <a:spLocks noGrp="1"/>
          </p:cNvSpPr>
          <p:nvPr>
            <p:ph type="title"/>
          </p:nvPr>
        </p:nvSpPr>
        <p:spPr>
          <a:xfrm>
            <a:off x="768355" y="450991"/>
            <a:ext cx="10655300" cy="815991"/>
          </a:xfrm>
          <a:prstGeom prst="rect">
            <a:avLst/>
          </a:prstGeom>
        </p:spPr>
        <p:txBody>
          <a:bodyPr/>
          <a:lstStyle>
            <a:lvl1pPr>
              <a:defRPr sz="3600" baseline="0">
                <a:solidFill>
                  <a:schemeClr val="bg1"/>
                </a:solidFill>
              </a:defRPr>
            </a:lvl1pPr>
          </a:lstStyle>
          <a:p>
            <a:r>
              <a:rPr lang="en-US"/>
              <a:t>Click to edit Master title style</a:t>
            </a:r>
          </a:p>
        </p:txBody>
      </p:sp>
      <p:sp>
        <p:nvSpPr>
          <p:cNvPr id="5" name="Text Placeholder 17">
            <a:extLst>
              <a:ext uri="{FF2B5EF4-FFF2-40B4-BE49-F238E27FC236}">
                <a16:creationId xmlns:a16="http://schemas.microsoft.com/office/drawing/2014/main" id="{793744F6-5D41-52B2-E8B0-CA23C1530BDD}"/>
              </a:ext>
            </a:extLst>
          </p:cNvPr>
          <p:cNvSpPr>
            <a:spLocks noGrp="1"/>
          </p:cNvSpPr>
          <p:nvPr>
            <p:ph type="body" sz="quarter" idx="10"/>
          </p:nvPr>
        </p:nvSpPr>
        <p:spPr>
          <a:xfrm>
            <a:off x="768355" y="1717972"/>
            <a:ext cx="10245542" cy="3936159"/>
          </a:xfrm>
          <a:prstGeom prst="rect">
            <a:avLst/>
          </a:prstGeom>
        </p:spPr>
        <p:txBody>
          <a:bodyPr/>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a:defRPr sz="2400" baseline="0">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307538007"/>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Green content 2">
    <p:spTree>
      <p:nvGrpSpPr>
        <p:cNvPr id="1" name=""/>
        <p:cNvGrpSpPr/>
        <p:nvPr/>
      </p:nvGrpSpPr>
      <p:grpSpPr>
        <a:xfrm>
          <a:off x="0" y="0"/>
          <a:ext cx="0" cy="0"/>
          <a:chOff x="0" y="0"/>
          <a:chExt cx="0" cy="0"/>
        </a:xfrm>
      </p:grpSpPr>
      <p:pic>
        <p:nvPicPr>
          <p:cNvPr id="4" name="Picture 3" descr="A close up of a flower&#10;&#10;Description automatically generated">
            <a:extLst>
              <a:ext uri="{FF2B5EF4-FFF2-40B4-BE49-F238E27FC236}">
                <a16:creationId xmlns:a16="http://schemas.microsoft.com/office/drawing/2014/main" id="{C050B94B-56CD-F54A-8EBB-DC043DA4CDA0}"/>
              </a:ext>
            </a:extLst>
          </p:cNvPr>
          <p:cNvPicPr>
            <a:picLocks noChangeAspect="1"/>
          </p:cNvPicPr>
          <p:nvPr userDrawn="1"/>
        </p:nvPicPr>
        <p:blipFill rotWithShape="1">
          <a:blip r:embed="rId2" cstate="screen">
            <a:alphaModFix amt="0"/>
            <a:extLst>
              <a:ext uri="{28A0092B-C50C-407E-A947-70E740481C1C}">
                <a14:useLocalDpi xmlns:a14="http://schemas.microsoft.com/office/drawing/2010/main"/>
              </a:ext>
            </a:extLst>
          </a:blip>
          <a:srcRect/>
          <a:stretch/>
        </p:blipFill>
        <p:spPr>
          <a:xfrm>
            <a:off x="0" y="0"/>
            <a:ext cx="12192000" cy="6858000"/>
          </a:xfrm>
          <a:prstGeom prst="rect">
            <a:avLst/>
          </a:prstGeom>
          <a:solidFill>
            <a:schemeClr val="accent3">
              <a:alpha val="10000"/>
            </a:schemeClr>
          </a:solidFill>
        </p:spPr>
      </p:pic>
      <p:sp>
        <p:nvSpPr>
          <p:cNvPr id="12" name="Title 1">
            <a:extLst>
              <a:ext uri="{FF2B5EF4-FFF2-40B4-BE49-F238E27FC236}">
                <a16:creationId xmlns:a16="http://schemas.microsoft.com/office/drawing/2014/main" id="{0A64F9D4-A661-F049-8910-A955B8383578}"/>
              </a:ext>
            </a:extLst>
          </p:cNvPr>
          <p:cNvSpPr>
            <a:spLocks noGrp="1"/>
          </p:cNvSpPr>
          <p:nvPr>
            <p:ph type="title"/>
          </p:nvPr>
        </p:nvSpPr>
        <p:spPr>
          <a:xfrm>
            <a:off x="542162" y="676331"/>
            <a:ext cx="11088329" cy="815991"/>
          </a:xfrm>
          <a:prstGeom prst="rect">
            <a:avLst/>
          </a:prstGeom>
        </p:spPr>
        <p:txBody>
          <a:bodyPr lIns="0"/>
          <a:lstStyle>
            <a:lvl1pPr>
              <a:defRPr sz="4000" b="0" baseline="0">
                <a:solidFill>
                  <a:schemeClr val="accent4"/>
                </a:solidFill>
              </a:defRPr>
            </a:lvl1pPr>
          </a:lstStyle>
          <a:p>
            <a:r>
              <a:rPr lang="en-US"/>
              <a:t>Click to edit Master title style</a:t>
            </a:r>
          </a:p>
        </p:txBody>
      </p:sp>
      <p:sp>
        <p:nvSpPr>
          <p:cNvPr id="13" name="Text Placeholder 17">
            <a:extLst>
              <a:ext uri="{FF2B5EF4-FFF2-40B4-BE49-F238E27FC236}">
                <a16:creationId xmlns:a16="http://schemas.microsoft.com/office/drawing/2014/main" id="{BF1C0188-B29C-5EE2-43B1-C39B21F2B265}"/>
              </a:ext>
            </a:extLst>
          </p:cNvPr>
          <p:cNvSpPr>
            <a:spLocks noGrp="1"/>
          </p:cNvSpPr>
          <p:nvPr>
            <p:ph type="body" sz="quarter" idx="10"/>
          </p:nvPr>
        </p:nvSpPr>
        <p:spPr>
          <a:xfrm>
            <a:off x="541420" y="1705665"/>
            <a:ext cx="11089105" cy="4102080"/>
          </a:xfrm>
          <a:prstGeom prst="rect">
            <a:avLst/>
          </a:prstGeom>
        </p:spPr>
        <p:txBody>
          <a:bodyPr lIns="0"/>
          <a:lstStyle>
            <a:lvl1pPr marL="0" indent="0">
              <a:buNone/>
              <a:defRPr sz="2800" baseline="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a:defRPr sz="2400" baseline="0">
                <a:solidFill>
                  <a:schemeClr val="tx2"/>
                </a:solidFill>
                <a:latin typeface="Verdana" panose="020B0604030504040204" pitchFamily="34" charset="0"/>
                <a:ea typeface="Verdana" panose="020B0604030504040204" pitchFamily="34" charset="0"/>
                <a:cs typeface="Verdana" panose="020B0604030504040204" pitchFamily="34" charset="0"/>
              </a:defRPr>
            </a:lvl2pPr>
            <a:lvl3pPr>
              <a:defRPr>
                <a:solidFill>
                  <a:schemeClr val="tx2"/>
                </a:solidFill>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cxnSp>
        <p:nvCxnSpPr>
          <p:cNvPr id="14" name="Straight Connector 13">
            <a:extLst>
              <a:ext uri="{FF2B5EF4-FFF2-40B4-BE49-F238E27FC236}">
                <a16:creationId xmlns:a16="http://schemas.microsoft.com/office/drawing/2014/main" id="{CAC6DFDE-0873-04C1-633F-BE1607A6C78F}"/>
              </a:ext>
            </a:extLst>
          </p:cNvPr>
          <p:cNvCxnSpPr>
            <a:cxnSpLocks/>
          </p:cNvCxnSpPr>
          <p:nvPr userDrawn="1"/>
        </p:nvCxnSpPr>
        <p:spPr>
          <a:xfrm>
            <a:off x="541422" y="601074"/>
            <a:ext cx="11089930" cy="0"/>
          </a:xfrm>
          <a:prstGeom prst="line">
            <a:avLst/>
          </a:prstGeom>
          <a:ln w="63500">
            <a:solidFill>
              <a:schemeClr val="accent4"/>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05914697"/>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een content 3">
    <p:spTree>
      <p:nvGrpSpPr>
        <p:cNvPr id="1" name=""/>
        <p:cNvGrpSpPr/>
        <p:nvPr/>
      </p:nvGrpSpPr>
      <p:grpSpPr>
        <a:xfrm>
          <a:off x="0" y="0"/>
          <a:ext cx="0" cy="0"/>
          <a:chOff x="0" y="0"/>
          <a:chExt cx="0" cy="0"/>
        </a:xfrm>
      </p:grpSpPr>
      <p:sp>
        <p:nvSpPr>
          <p:cNvPr id="2" name="Round Single Corner Rectangle 1">
            <a:extLst>
              <a:ext uri="{FF2B5EF4-FFF2-40B4-BE49-F238E27FC236}">
                <a16:creationId xmlns:a16="http://schemas.microsoft.com/office/drawing/2014/main" id="{097190C2-526A-0800-3B5E-F6E8CF790C2B}"/>
              </a:ext>
            </a:extLst>
          </p:cNvPr>
          <p:cNvSpPr/>
          <p:nvPr userDrawn="1"/>
        </p:nvSpPr>
        <p:spPr>
          <a:xfrm rot="10800000" flipH="1">
            <a:off x="218661" y="218660"/>
            <a:ext cx="11757991" cy="6480313"/>
          </a:xfrm>
          <a:prstGeom prst="round1Rect">
            <a:avLst>
              <a:gd name="adj" fmla="val 5448"/>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algn="ctr"/>
            <a:endParaRPr lang="en-US" b="0" i="0">
              <a:solidFill>
                <a:schemeClr val="accent2"/>
              </a:solidFill>
              <a:latin typeface="Verdana" panose="020B0604030504040204" pitchFamily="34" charset="0"/>
            </a:endParaRPr>
          </a:p>
        </p:txBody>
      </p:sp>
      <p:sp>
        <p:nvSpPr>
          <p:cNvPr id="11" name="Title 1">
            <a:extLst>
              <a:ext uri="{FF2B5EF4-FFF2-40B4-BE49-F238E27FC236}">
                <a16:creationId xmlns:a16="http://schemas.microsoft.com/office/drawing/2014/main" id="{8FA1536D-1E0A-E74D-A2CF-D32B895EC856}"/>
              </a:ext>
            </a:extLst>
          </p:cNvPr>
          <p:cNvSpPr>
            <a:spLocks noGrp="1"/>
          </p:cNvSpPr>
          <p:nvPr>
            <p:ph type="title"/>
          </p:nvPr>
        </p:nvSpPr>
        <p:spPr>
          <a:xfrm>
            <a:off x="572360" y="683369"/>
            <a:ext cx="11083191" cy="1238264"/>
          </a:xfrm>
          <a:prstGeom prst="rect">
            <a:avLst/>
          </a:prstGeom>
        </p:spPr>
        <p:txBody>
          <a:bodyPr lIns="0"/>
          <a:lstStyle>
            <a:lvl1pPr>
              <a:defRPr sz="4000" b="0" baseline="0">
                <a:solidFill>
                  <a:schemeClr val="bg1"/>
                </a:solidFill>
              </a:defRPr>
            </a:lvl1pPr>
          </a:lstStyle>
          <a:p>
            <a:r>
              <a:rPr lang="en-US"/>
              <a:t>Click to edit Master title style</a:t>
            </a:r>
          </a:p>
        </p:txBody>
      </p:sp>
      <p:sp>
        <p:nvSpPr>
          <p:cNvPr id="12" name="Text Placeholder 17">
            <a:extLst>
              <a:ext uri="{FF2B5EF4-FFF2-40B4-BE49-F238E27FC236}">
                <a16:creationId xmlns:a16="http://schemas.microsoft.com/office/drawing/2014/main" id="{3619704C-ABDD-E973-19B8-B9D1979795D0}"/>
              </a:ext>
            </a:extLst>
          </p:cNvPr>
          <p:cNvSpPr>
            <a:spLocks noGrp="1"/>
          </p:cNvSpPr>
          <p:nvPr>
            <p:ph type="body" sz="quarter" idx="10"/>
          </p:nvPr>
        </p:nvSpPr>
        <p:spPr>
          <a:xfrm>
            <a:off x="572361" y="2003596"/>
            <a:ext cx="11083191" cy="4162209"/>
          </a:xfrm>
          <a:prstGeom prst="rect">
            <a:avLst/>
          </a:prstGeom>
        </p:spPr>
        <p:txBody>
          <a:bodyPr lIns="0"/>
          <a:lstStyle>
            <a:lvl1pPr marL="0" indent="0">
              <a:buNone/>
              <a:defRPr sz="280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sz="2400" baseline="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cxnSp>
        <p:nvCxnSpPr>
          <p:cNvPr id="4" name="Straight Connector 3">
            <a:extLst>
              <a:ext uri="{FF2B5EF4-FFF2-40B4-BE49-F238E27FC236}">
                <a16:creationId xmlns:a16="http://schemas.microsoft.com/office/drawing/2014/main" id="{A4B394FB-37AF-DDB0-DFCE-86BCFD43484D}"/>
              </a:ext>
            </a:extLst>
          </p:cNvPr>
          <p:cNvCxnSpPr>
            <a:cxnSpLocks/>
          </p:cNvCxnSpPr>
          <p:nvPr userDrawn="1"/>
        </p:nvCxnSpPr>
        <p:spPr>
          <a:xfrm>
            <a:off x="572360" y="612243"/>
            <a:ext cx="11083191" cy="0"/>
          </a:xfrm>
          <a:prstGeom prst="line">
            <a:avLst/>
          </a:prstGeom>
          <a:ln w="635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41495122"/>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reen content 4">
    <p:spTree>
      <p:nvGrpSpPr>
        <p:cNvPr id="1" name=""/>
        <p:cNvGrpSpPr/>
        <p:nvPr/>
      </p:nvGrpSpPr>
      <p:grpSpPr>
        <a:xfrm>
          <a:off x="0" y="0"/>
          <a:ext cx="0" cy="0"/>
          <a:chOff x="0" y="0"/>
          <a:chExt cx="0" cy="0"/>
        </a:xfrm>
      </p:grpSpPr>
      <p:sp>
        <p:nvSpPr>
          <p:cNvPr id="2" name="Round Single Corner Rectangle 1">
            <a:extLst>
              <a:ext uri="{FF2B5EF4-FFF2-40B4-BE49-F238E27FC236}">
                <a16:creationId xmlns:a16="http://schemas.microsoft.com/office/drawing/2014/main" id="{097190C2-526A-0800-3B5E-F6E8CF790C2B}"/>
              </a:ext>
            </a:extLst>
          </p:cNvPr>
          <p:cNvSpPr/>
          <p:nvPr userDrawn="1"/>
        </p:nvSpPr>
        <p:spPr>
          <a:xfrm rot="10800000" flipH="1">
            <a:off x="218661" y="218660"/>
            <a:ext cx="11757991" cy="6480313"/>
          </a:xfrm>
          <a:prstGeom prst="round1Rect">
            <a:avLst>
              <a:gd name="adj" fmla="val 5448"/>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algn="ctr"/>
            <a:endParaRPr lang="en-US" b="0" i="0">
              <a:solidFill>
                <a:schemeClr val="accent2"/>
              </a:solidFill>
              <a:latin typeface="Verdana" panose="020B0604030504040204" pitchFamily="34" charset="0"/>
            </a:endParaRPr>
          </a:p>
        </p:txBody>
      </p:sp>
      <p:sp>
        <p:nvSpPr>
          <p:cNvPr id="3" name="Title 1">
            <a:extLst>
              <a:ext uri="{FF2B5EF4-FFF2-40B4-BE49-F238E27FC236}">
                <a16:creationId xmlns:a16="http://schemas.microsoft.com/office/drawing/2014/main" id="{3E6E6EF7-4D3E-A558-8BBC-E946065C0396}"/>
              </a:ext>
            </a:extLst>
          </p:cNvPr>
          <p:cNvSpPr>
            <a:spLocks noGrp="1"/>
          </p:cNvSpPr>
          <p:nvPr>
            <p:ph type="title"/>
          </p:nvPr>
        </p:nvSpPr>
        <p:spPr>
          <a:xfrm>
            <a:off x="572360" y="669271"/>
            <a:ext cx="11083191" cy="1238265"/>
          </a:xfrm>
          <a:prstGeom prst="rect">
            <a:avLst/>
          </a:prstGeom>
        </p:spPr>
        <p:txBody>
          <a:bodyPr lIns="0"/>
          <a:lstStyle>
            <a:lvl1pPr>
              <a:defRPr sz="4000" b="0" baseline="0">
                <a:solidFill>
                  <a:schemeClr val="accent4"/>
                </a:solidFill>
              </a:defRPr>
            </a:lvl1pPr>
          </a:lstStyle>
          <a:p>
            <a:r>
              <a:rPr lang="en-US"/>
              <a:t>Click to edit Master title style</a:t>
            </a:r>
          </a:p>
        </p:txBody>
      </p:sp>
      <p:sp>
        <p:nvSpPr>
          <p:cNvPr id="4" name="Text Placeholder 17">
            <a:extLst>
              <a:ext uri="{FF2B5EF4-FFF2-40B4-BE49-F238E27FC236}">
                <a16:creationId xmlns:a16="http://schemas.microsoft.com/office/drawing/2014/main" id="{E4D8E82E-A4EF-E46B-FD3E-FC23428CC4C5}"/>
              </a:ext>
            </a:extLst>
          </p:cNvPr>
          <p:cNvSpPr>
            <a:spLocks noGrp="1"/>
          </p:cNvSpPr>
          <p:nvPr>
            <p:ph type="body" sz="quarter" idx="10"/>
          </p:nvPr>
        </p:nvSpPr>
        <p:spPr>
          <a:xfrm>
            <a:off x="572361" y="2060748"/>
            <a:ext cx="11083191" cy="4162209"/>
          </a:xfrm>
          <a:prstGeom prst="rect">
            <a:avLst/>
          </a:prstGeom>
        </p:spPr>
        <p:txBody>
          <a:bodyPr lIns="0"/>
          <a:lstStyle>
            <a:lvl1pPr marL="0" indent="0">
              <a:buNone/>
              <a:defRPr sz="2800" baseline="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a:defRPr sz="2400" baseline="0">
                <a:solidFill>
                  <a:schemeClr val="tx2"/>
                </a:solidFill>
                <a:latin typeface="Verdana" panose="020B0604030504040204" pitchFamily="34" charset="0"/>
                <a:ea typeface="Verdana" panose="020B0604030504040204" pitchFamily="34" charset="0"/>
                <a:cs typeface="Verdana" panose="020B0604030504040204" pitchFamily="34" charset="0"/>
              </a:defRPr>
            </a:lvl2pPr>
            <a:lvl3pPr>
              <a:defRPr>
                <a:solidFill>
                  <a:schemeClr val="tx2"/>
                </a:solidFill>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cxnSp>
        <p:nvCxnSpPr>
          <p:cNvPr id="5" name="Straight Connector 4">
            <a:extLst>
              <a:ext uri="{FF2B5EF4-FFF2-40B4-BE49-F238E27FC236}">
                <a16:creationId xmlns:a16="http://schemas.microsoft.com/office/drawing/2014/main" id="{B69F076B-E467-5239-46AE-53FEA58F89D2}"/>
              </a:ext>
            </a:extLst>
          </p:cNvPr>
          <p:cNvCxnSpPr>
            <a:cxnSpLocks/>
          </p:cNvCxnSpPr>
          <p:nvPr userDrawn="1"/>
        </p:nvCxnSpPr>
        <p:spPr>
          <a:xfrm>
            <a:off x="572360" y="612243"/>
            <a:ext cx="11083191" cy="0"/>
          </a:xfrm>
          <a:prstGeom prst="line">
            <a:avLst/>
          </a:prstGeom>
          <a:ln w="63500">
            <a:solidFill>
              <a:schemeClr val="accent4"/>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9216844"/>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reen 5">
    <p:spTree>
      <p:nvGrpSpPr>
        <p:cNvPr id="1" name=""/>
        <p:cNvGrpSpPr/>
        <p:nvPr/>
      </p:nvGrpSpPr>
      <p:grpSpPr>
        <a:xfrm>
          <a:off x="0" y="0"/>
          <a:ext cx="0" cy="0"/>
          <a:chOff x="0" y="0"/>
          <a:chExt cx="0" cy="0"/>
        </a:xfrm>
      </p:grpSpPr>
      <p:sp>
        <p:nvSpPr>
          <p:cNvPr id="2" name="Title 1"/>
          <p:cNvSpPr>
            <a:spLocks noGrp="1"/>
          </p:cNvSpPr>
          <p:nvPr>
            <p:ph type="title"/>
          </p:nvPr>
        </p:nvSpPr>
        <p:spPr>
          <a:xfrm>
            <a:off x="768355" y="608879"/>
            <a:ext cx="10655300" cy="805407"/>
          </a:xfrm>
          <a:prstGeom prst="rect">
            <a:avLst/>
          </a:prstGeom>
        </p:spPr>
        <p:txBody>
          <a:bodyPr lIns="0"/>
          <a:lstStyle>
            <a:lvl1pPr>
              <a:defRPr sz="4000" b="0" baseline="0">
                <a:solidFill>
                  <a:schemeClr val="accent4"/>
                </a:solidFill>
              </a:defRPr>
            </a:lvl1pPr>
          </a:lstStyle>
          <a:p>
            <a:r>
              <a:rPr lang="en-US"/>
              <a:t>Click to edit Master title style</a:t>
            </a:r>
          </a:p>
        </p:txBody>
      </p:sp>
      <p:cxnSp>
        <p:nvCxnSpPr>
          <p:cNvPr id="7" name="Straight Connector 6">
            <a:extLst>
              <a:ext uri="{FF2B5EF4-FFF2-40B4-BE49-F238E27FC236}">
                <a16:creationId xmlns:a16="http://schemas.microsoft.com/office/drawing/2014/main" id="{84DB0912-9FFA-DC47-AEE2-6A6DE7761DFD}"/>
              </a:ext>
            </a:extLst>
          </p:cNvPr>
          <p:cNvCxnSpPr>
            <a:cxnSpLocks/>
          </p:cNvCxnSpPr>
          <p:nvPr userDrawn="1"/>
        </p:nvCxnSpPr>
        <p:spPr>
          <a:xfrm>
            <a:off x="768355" y="555091"/>
            <a:ext cx="10655300" cy="0"/>
          </a:xfrm>
          <a:prstGeom prst="line">
            <a:avLst/>
          </a:prstGeom>
          <a:ln w="63500">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4" name="Text Placeholder 17">
            <a:extLst>
              <a:ext uri="{FF2B5EF4-FFF2-40B4-BE49-F238E27FC236}">
                <a16:creationId xmlns:a16="http://schemas.microsoft.com/office/drawing/2014/main" id="{064F46A8-BB98-5288-D85B-FF0095B411EF}"/>
              </a:ext>
            </a:extLst>
          </p:cNvPr>
          <p:cNvSpPr>
            <a:spLocks noGrp="1"/>
          </p:cNvSpPr>
          <p:nvPr>
            <p:ph type="body" sz="quarter" idx="11"/>
          </p:nvPr>
        </p:nvSpPr>
        <p:spPr>
          <a:xfrm>
            <a:off x="768346" y="1620837"/>
            <a:ext cx="10655299" cy="4471732"/>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107686321"/>
      </p:ext>
    </p:extLst>
  </p:cSld>
  <p:clrMapOvr>
    <a:masterClrMapping/>
  </p:clrMapOvr>
  <p:transition spd="med">
    <p:fade/>
  </p:transition>
  <p:extLst>
    <p:ext uri="{DCECCB84-F9BA-43D5-87BE-67443E8EF086}">
      <p15:sldGuideLst xmlns:p15="http://schemas.microsoft.com/office/powerpoint/2012/main">
        <p15:guide id="1" orient="horz" pos="291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reen content 6">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C3DBF35-B35C-1145-9E9D-39A19DAE419B}"/>
              </a:ext>
            </a:extLst>
          </p:cNvPr>
          <p:cNvSpPr>
            <a:spLocks noGrp="1"/>
          </p:cNvSpPr>
          <p:nvPr>
            <p:ph type="title"/>
          </p:nvPr>
        </p:nvSpPr>
        <p:spPr>
          <a:xfrm>
            <a:off x="768355" y="608879"/>
            <a:ext cx="10655300" cy="805407"/>
          </a:xfrm>
          <a:prstGeom prst="rect">
            <a:avLst/>
          </a:prstGeom>
        </p:spPr>
        <p:txBody>
          <a:bodyPr lIns="0"/>
          <a:lstStyle>
            <a:lvl1pPr>
              <a:defRPr sz="4000" b="0" baseline="0">
                <a:solidFill>
                  <a:schemeClr val="accent4"/>
                </a:solidFill>
              </a:defRPr>
            </a:lvl1pPr>
          </a:lstStyle>
          <a:p>
            <a:r>
              <a:rPr lang="en-US"/>
              <a:t>Click to edit Master title style</a:t>
            </a:r>
          </a:p>
        </p:txBody>
      </p:sp>
      <p:cxnSp>
        <p:nvCxnSpPr>
          <p:cNvPr id="11" name="Straight Connector 10">
            <a:extLst>
              <a:ext uri="{FF2B5EF4-FFF2-40B4-BE49-F238E27FC236}">
                <a16:creationId xmlns:a16="http://schemas.microsoft.com/office/drawing/2014/main" id="{24299DD9-DAE5-AB42-85AE-C1B02197476E}"/>
              </a:ext>
            </a:extLst>
          </p:cNvPr>
          <p:cNvCxnSpPr>
            <a:cxnSpLocks/>
          </p:cNvCxnSpPr>
          <p:nvPr userDrawn="1"/>
        </p:nvCxnSpPr>
        <p:spPr>
          <a:xfrm>
            <a:off x="768355" y="555091"/>
            <a:ext cx="10655300" cy="0"/>
          </a:xfrm>
          <a:prstGeom prst="line">
            <a:avLst/>
          </a:prstGeom>
          <a:ln w="63500">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3" name="Text Placeholder 17">
            <a:extLst>
              <a:ext uri="{FF2B5EF4-FFF2-40B4-BE49-F238E27FC236}">
                <a16:creationId xmlns:a16="http://schemas.microsoft.com/office/drawing/2014/main" id="{93A3322B-5684-C80C-742E-831C34552E4F}"/>
              </a:ext>
            </a:extLst>
          </p:cNvPr>
          <p:cNvSpPr>
            <a:spLocks noGrp="1"/>
          </p:cNvSpPr>
          <p:nvPr>
            <p:ph type="body" sz="quarter" idx="12"/>
          </p:nvPr>
        </p:nvSpPr>
        <p:spPr>
          <a:xfrm>
            <a:off x="768346" y="1620837"/>
            <a:ext cx="4998299" cy="4471732"/>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
        <p:nvSpPr>
          <p:cNvPr id="4" name="Text Placeholder 17">
            <a:extLst>
              <a:ext uri="{FF2B5EF4-FFF2-40B4-BE49-F238E27FC236}">
                <a16:creationId xmlns:a16="http://schemas.microsoft.com/office/drawing/2014/main" id="{54EBB048-8452-03B3-33A5-89C45A9A8209}"/>
              </a:ext>
            </a:extLst>
          </p:cNvPr>
          <p:cNvSpPr>
            <a:spLocks noGrp="1"/>
          </p:cNvSpPr>
          <p:nvPr>
            <p:ph type="body" sz="quarter" idx="13"/>
          </p:nvPr>
        </p:nvSpPr>
        <p:spPr>
          <a:xfrm>
            <a:off x="6420094" y="1620837"/>
            <a:ext cx="4998299" cy="4471732"/>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353067364"/>
      </p:ext>
    </p:extLst>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een - transition A">
    <p:spTree>
      <p:nvGrpSpPr>
        <p:cNvPr id="1" name=""/>
        <p:cNvGrpSpPr/>
        <p:nvPr/>
      </p:nvGrpSpPr>
      <p:grpSpPr>
        <a:xfrm>
          <a:off x="0" y="0"/>
          <a:ext cx="0" cy="0"/>
          <a:chOff x="0" y="0"/>
          <a:chExt cx="0" cy="0"/>
        </a:xfrm>
      </p:grpSpPr>
      <p:pic>
        <p:nvPicPr>
          <p:cNvPr id="2" name="Picture 1" descr="A calculator and pen on a paper&#10;&#10;Description automatically generated">
            <a:extLst>
              <a:ext uri="{FF2B5EF4-FFF2-40B4-BE49-F238E27FC236}">
                <a16:creationId xmlns:a16="http://schemas.microsoft.com/office/drawing/2014/main" id="{53C978D6-00B8-C9E3-33A4-B7A8949CBFE3}"/>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0" y="0"/>
            <a:ext cx="12192000" cy="6858000"/>
          </a:xfrm>
          <a:prstGeom prst="rect">
            <a:avLst/>
          </a:prstGeom>
          <a:solidFill>
            <a:schemeClr val="accent4"/>
          </a:solidFill>
        </p:spPr>
      </p:pic>
      <p:sp>
        <p:nvSpPr>
          <p:cNvPr id="4" name="Round Single Corner Rectangle 3">
            <a:extLst>
              <a:ext uri="{FF2B5EF4-FFF2-40B4-BE49-F238E27FC236}">
                <a16:creationId xmlns:a16="http://schemas.microsoft.com/office/drawing/2014/main" id="{32BD4AB8-975B-E34F-4080-643F296092E8}"/>
              </a:ext>
            </a:extLst>
          </p:cNvPr>
          <p:cNvSpPr/>
          <p:nvPr userDrawn="1"/>
        </p:nvSpPr>
        <p:spPr>
          <a:xfrm rot="10800000" flipH="1">
            <a:off x="1057984" y="852741"/>
            <a:ext cx="10076033" cy="5152515"/>
          </a:xfrm>
          <a:prstGeom prst="round1Rect">
            <a:avLst>
              <a:gd name="adj" fmla="val 7827"/>
            </a:avLst>
          </a:prstGeom>
          <a:noFill/>
          <a:ln w="889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latin typeface="Verdana" panose="020B0604030504040204" pitchFamily="34" charset="0"/>
            </a:endParaRPr>
          </a:p>
        </p:txBody>
      </p:sp>
      <p:sp>
        <p:nvSpPr>
          <p:cNvPr id="3" name="Title 1">
            <a:extLst>
              <a:ext uri="{FF2B5EF4-FFF2-40B4-BE49-F238E27FC236}">
                <a16:creationId xmlns:a16="http://schemas.microsoft.com/office/drawing/2014/main" id="{2EBDFC9D-CC35-6797-95E0-820CB5D62151}"/>
              </a:ext>
            </a:extLst>
          </p:cNvPr>
          <p:cNvSpPr>
            <a:spLocks noGrp="1"/>
          </p:cNvSpPr>
          <p:nvPr>
            <p:ph type="title" hasCustomPrompt="1"/>
          </p:nvPr>
        </p:nvSpPr>
        <p:spPr>
          <a:xfrm>
            <a:off x="2011251" y="1985962"/>
            <a:ext cx="8452454" cy="3564605"/>
          </a:xfrm>
          <a:prstGeom prst="rect">
            <a:avLst/>
          </a:prstGeom>
        </p:spPr>
        <p:txBody>
          <a:bodyPr/>
          <a:lstStyle>
            <a:lvl1pPr>
              <a:defRPr sz="6600" b="0">
                <a:solidFill>
                  <a:schemeClr val="bg1"/>
                </a:solidFill>
              </a:defRPr>
            </a:lvl1pPr>
          </a:lstStyle>
          <a:p>
            <a:r>
              <a:rPr lang="en-US"/>
              <a:t>Click to edit transition title</a:t>
            </a:r>
          </a:p>
        </p:txBody>
      </p:sp>
      <p:pic>
        <p:nvPicPr>
          <p:cNvPr id="9" name="Picture 8">
            <a:extLst>
              <a:ext uri="{FF2B5EF4-FFF2-40B4-BE49-F238E27FC236}">
                <a16:creationId xmlns:a16="http://schemas.microsoft.com/office/drawing/2014/main" id="{6038394C-46B5-A755-DAEB-0FD385AE7446}"/>
              </a:ext>
            </a:extLst>
          </p:cNvPr>
          <p:cNvPicPr>
            <a:picLocks noChangeAspect="1"/>
          </p:cNvPicPr>
          <p:nvPr userDrawn="1"/>
        </p:nvPicPr>
        <p:blipFill>
          <a:blip r:embed="rId3"/>
          <a:stretch>
            <a:fillRect/>
          </a:stretch>
        </p:blipFill>
        <p:spPr>
          <a:xfrm>
            <a:off x="1051438" y="861426"/>
            <a:ext cx="959813" cy="959813"/>
          </a:xfrm>
          <a:prstGeom prst="rect">
            <a:avLst/>
          </a:prstGeom>
        </p:spPr>
      </p:pic>
    </p:spTree>
    <p:extLst>
      <p:ext uri="{BB962C8B-B14F-4D97-AF65-F5344CB8AC3E}">
        <p14:creationId xmlns:p14="http://schemas.microsoft.com/office/powerpoint/2010/main" val="1208052627"/>
      </p:ext>
    </p:extLst>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een content - transition 2">
    <p:spTree>
      <p:nvGrpSpPr>
        <p:cNvPr id="1" name=""/>
        <p:cNvGrpSpPr/>
        <p:nvPr/>
      </p:nvGrpSpPr>
      <p:grpSpPr>
        <a:xfrm>
          <a:off x="0" y="0"/>
          <a:ext cx="0" cy="0"/>
          <a:chOff x="0" y="0"/>
          <a:chExt cx="0" cy="0"/>
        </a:xfrm>
      </p:grpSpPr>
      <p:pic>
        <p:nvPicPr>
          <p:cNvPr id="2" name="Picture 1" descr="A close up of an animal&#10;&#10;Description automatically generated">
            <a:extLst>
              <a:ext uri="{FF2B5EF4-FFF2-40B4-BE49-F238E27FC236}">
                <a16:creationId xmlns:a16="http://schemas.microsoft.com/office/drawing/2014/main" id="{64CAD445-BBE8-47C4-3BA8-9006DE15889C}"/>
              </a:ext>
            </a:extLst>
          </p:cNvPr>
          <p:cNvPicPr>
            <a:picLocks noChangeAspect="1"/>
          </p:cNvPicPr>
          <p:nvPr userDrawn="1"/>
        </p:nvPicPr>
        <p:blipFill rotWithShape="1">
          <a:blip r:embed="rId2" cstate="screen">
            <a:alphaModFix amt="7000"/>
            <a:extLst>
              <a:ext uri="{28A0092B-C50C-407E-A947-70E740481C1C}">
                <a14:useLocalDpi xmlns:a14="http://schemas.microsoft.com/office/drawing/2010/main"/>
              </a:ext>
            </a:extLst>
          </a:blip>
          <a:srcRect/>
          <a:stretch/>
        </p:blipFill>
        <p:spPr>
          <a:xfrm>
            <a:off x="-1" y="617"/>
            <a:ext cx="12192001" cy="6857383"/>
          </a:xfrm>
          <a:prstGeom prst="rect">
            <a:avLst/>
          </a:prstGeom>
          <a:gradFill>
            <a:gsLst>
              <a:gs pos="0">
                <a:schemeClr val="accent3"/>
              </a:gs>
              <a:gs pos="100000">
                <a:schemeClr val="accent4"/>
              </a:gs>
            </a:gsLst>
            <a:lin ang="2700000" scaled="0"/>
          </a:gradFill>
        </p:spPr>
      </p:pic>
      <p:sp>
        <p:nvSpPr>
          <p:cNvPr id="4" name="Round Single Corner Rectangle 3">
            <a:extLst>
              <a:ext uri="{FF2B5EF4-FFF2-40B4-BE49-F238E27FC236}">
                <a16:creationId xmlns:a16="http://schemas.microsoft.com/office/drawing/2014/main" id="{32BD4AB8-975B-E34F-4080-643F296092E8}"/>
              </a:ext>
            </a:extLst>
          </p:cNvPr>
          <p:cNvSpPr/>
          <p:nvPr userDrawn="1"/>
        </p:nvSpPr>
        <p:spPr>
          <a:xfrm rot="10800000" flipH="1">
            <a:off x="1057984" y="852741"/>
            <a:ext cx="10076033" cy="5152515"/>
          </a:xfrm>
          <a:prstGeom prst="round1Rect">
            <a:avLst>
              <a:gd name="adj" fmla="val 7827"/>
            </a:avLst>
          </a:prstGeom>
          <a:noFill/>
          <a:ln w="889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latin typeface="Verdana" panose="020B0604030504040204" pitchFamily="34" charset="0"/>
            </a:endParaRPr>
          </a:p>
        </p:txBody>
      </p:sp>
      <p:sp>
        <p:nvSpPr>
          <p:cNvPr id="6" name="Title 1">
            <a:extLst>
              <a:ext uri="{FF2B5EF4-FFF2-40B4-BE49-F238E27FC236}">
                <a16:creationId xmlns:a16="http://schemas.microsoft.com/office/drawing/2014/main" id="{5D8798BD-59D8-0328-A549-B169BD488E60}"/>
              </a:ext>
            </a:extLst>
          </p:cNvPr>
          <p:cNvSpPr>
            <a:spLocks noGrp="1"/>
          </p:cNvSpPr>
          <p:nvPr>
            <p:ph type="title" hasCustomPrompt="1"/>
          </p:nvPr>
        </p:nvSpPr>
        <p:spPr>
          <a:xfrm>
            <a:off x="2011251" y="1985962"/>
            <a:ext cx="8452454" cy="3564605"/>
          </a:xfrm>
          <a:prstGeom prst="rect">
            <a:avLst/>
          </a:prstGeom>
        </p:spPr>
        <p:txBody>
          <a:bodyPr/>
          <a:lstStyle>
            <a:lvl1pPr>
              <a:defRPr sz="6600" b="0">
                <a:solidFill>
                  <a:schemeClr val="bg1"/>
                </a:solidFill>
              </a:defRPr>
            </a:lvl1pPr>
          </a:lstStyle>
          <a:p>
            <a:r>
              <a:rPr lang="en-US"/>
              <a:t>Click to edit transition title</a:t>
            </a:r>
          </a:p>
        </p:txBody>
      </p:sp>
      <p:pic>
        <p:nvPicPr>
          <p:cNvPr id="5" name="Picture 4">
            <a:extLst>
              <a:ext uri="{FF2B5EF4-FFF2-40B4-BE49-F238E27FC236}">
                <a16:creationId xmlns:a16="http://schemas.microsoft.com/office/drawing/2014/main" id="{B800F932-2244-2115-7203-F653D6A4781B}"/>
              </a:ext>
            </a:extLst>
          </p:cNvPr>
          <p:cNvPicPr>
            <a:picLocks noChangeAspect="1"/>
          </p:cNvPicPr>
          <p:nvPr userDrawn="1"/>
        </p:nvPicPr>
        <p:blipFill>
          <a:blip r:embed="rId3"/>
          <a:stretch>
            <a:fillRect/>
          </a:stretch>
        </p:blipFill>
        <p:spPr>
          <a:xfrm>
            <a:off x="1051438" y="861426"/>
            <a:ext cx="959813" cy="959813"/>
          </a:xfrm>
          <a:prstGeom prst="rect">
            <a:avLst/>
          </a:prstGeom>
        </p:spPr>
      </p:pic>
    </p:spTree>
    <p:extLst>
      <p:ext uri="{BB962C8B-B14F-4D97-AF65-F5344CB8AC3E}">
        <p14:creationId xmlns:p14="http://schemas.microsoft.com/office/powerpoint/2010/main" val="3166155060"/>
      </p:ext>
    </p:extLst>
  </p:cSld>
  <p:clrMapOvr>
    <a:masterClrMapping/>
  </p:clrMapOvr>
  <p:transition spd="med">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een content 7">
    <p:spTree>
      <p:nvGrpSpPr>
        <p:cNvPr id="1" name=""/>
        <p:cNvGrpSpPr/>
        <p:nvPr/>
      </p:nvGrpSpPr>
      <p:grpSpPr>
        <a:xfrm>
          <a:off x="0" y="0"/>
          <a:ext cx="0" cy="0"/>
          <a:chOff x="0" y="0"/>
          <a:chExt cx="0" cy="0"/>
        </a:xfrm>
      </p:grpSpPr>
      <p:pic>
        <p:nvPicPr>
          <p:cNvPr id="4" name="Picture 3" descr="A close up of a flower&#10;&#10;Description automatically generated">
            <a:extLst>
              <a:ext uri="{FF2B5EF4-FFF2-40B4-BE49-F238E27FC236}">
                <a16:creationId xmlns:a16="http://schemas.microsoft.com/office/drawing/2014/main" id="{C050B94B-56CD-F54A-8EBB-DC043DA4CDA0}"/>
              </a:ext>
            </a:extLst>
          </p:cNvPr>
          <p:cNvPicPr>
            <a:picLocks noChangeAspect="1"/>
          </p:cNvPicPr>
          <p:nvPr userDrawn="1"/>
        </p:nvPicPr>
        <p:blipFill rotWithShape="1">
          <a:blip r:embed="rId2" cstate="screen">
            <a:alphaModFix amt="18000"/>
            <a:extLst>
              <a:ext uri="{28A0092B-C50C-407E-A947-70E740481C1C}">
                <a14:useLocalDpi xmlns:a14="http://schemas.microsoft.com/office/drawing/2010/main"/>
              </a:ext>
            </a:extLst>
          </a:blip>
          <a:srcRect/>
          <a:stretch/>
        </p:blipFill>
        <p:spPr>
          <a:xfrm>
            <a:off x="0" y="0"/>
            <a:ext cx="12192000" cy="6858000"/>
          </a:xfrm>
          <a:prstGeom prst="rect">
            <a:avLst/>
          </a:prstGeom>
          <a:solidFill>
            <a:schemeClr val="accent4"/>
          </a:solidFill>
        </p:spPr>
      </p:pic>
      <p:sp>
        <p:nvSpPr>
          <p:cNvPr id="3" name="Round Single Corner Rectangle 2">
            <a:extLst>
              <a:ext uri="{FF2B5EF4-FFF2-40B4-BE49-F238E27FC236}">
                <a16:creationId xmlns:a16="http://schemas.microsoft.com/office/drawing/2014/main" id="{61805C4F-C8C4-E27A-CF6F-8AE7C7641AF1}"/>
              </a:ext>
            </a:extLst>
          </p:cNvPr>
          <p:cNvSpPr/>
          <p:nvPr userDrawn="1"/>
        </p:nvSpPr>
        <p:spPr>
          <a:xfrm rot="10800000" flipH="1">
            <a:off x="582645" y="541419"/>
            <a:ext cx="5192513" cy="5775157"/>
          </a:xfrm>
          <a:prstGeom prst="round1Rect">
            <a:avLst>
              <a:gd name="adj" fmla="val 8515"/>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a:latin typeface="Verdana" panose="020B0604030504040204" pitchFamily="34" charset="0"/>
            </a:endParaRPr>
          </a:p>
        </p:txBody>
      </p:sp>
      <p:sp>
        <p:nvSpPr>
          <p:cNvPr id="7" name="Title 1">
            <a:extLst>
              <a:ext uri="{FF2B5EF4-FFF2-40B4-BE49-F238E27FC236}">
                <a16:creationId xmlns:a16="http://schemas.microsoft.com/office/drawing/2014/main" id="{5BC38786-673C-B64C-BEF9-EFC245054E96}"/>
              </a:ext>
            </a:extLst>
          </p:cNvPr>
          <p:cNvSpPr>
            <a:spLocks noGrp="1"/>
          </p:cNvSpPr>
          <p:nvPr>
            <p:ph type="title"/>
          </p:nvPr>
        </p:nvSpPr>
        <p:spPr>
          <a:xfrm>
            <a:off x="858898" y="882157"/>
            <a:ext cx="4547305" cy="991448"/>
          </a:xfrm>
          <a:prstGeom prst="rect">
            <a:avLst/>
          </a:prstGeom>
        </p:spPr>
        <p:txBody>
          <a:bodyPr lIns="0"/>
          <a:lstStyle>
            <a:lvl1pPr>
              <a:defRPr sz="4000" b="0" baseline="0">
                <a:solidFill>
                  <a:schemeClr val="accent4"/>
                </a:solidFill>
              </a:defRPr>
            </a:lvl1pPr>
          </a:lstStyle>
          <a:p>
            <a:r>
              <a:rPr lang="en-US"/>
              <a:t>Click to edit Master title style</a:t>
            </a:r>
          </a:p>
        </p:txBody>
      </p:sp>
      <p:cxnSp>
        <p:nvCxnSpPr>
          <p:cNvPr id="12" name="Straight Connector 11">
            <a:extLst>
              <a:ext uri="{FF2B5EF4-FFF2-40B4-BE49-F238E27FC236}">
                <a16:creationId xmlns:a16="http://schemas.microsoft.com/office/drawing/2014/main" id="{C08F9296-8E05-8844-A0AA-D612BDE6BB20}"/>
              </a:ext>
            </a:extLst>
          </p:cNvPr>
          <p:cNvCxnSpPr>
            <a:cxnSpLocks/>
          </p:cNvCxnSpPr>
          <p:nvPr userDrawn="1"/>
        </p:nvCxnSpPr>
        <p:spPr>
          <a:xfrm>
            <a:off x="858899" y="828369"/>
            <a:ext cx="4547305" cy="0"/>
          </a:xfrm>
          <a:prstGeom prst="line">
            <a:avLst/>
          </a:prstGeom>
          <a:ln w="63500">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6" name="Text Placeholder 17">
            <a:extLst>
              <a:ext uri="{FF2B5EF4-FFF2-40B4-BE49-F238E27FC236}">
                <a16:creationId xmlns:a16="http://schemas.microsoft.com/office/drawing/2014/main" id="{3853A8EC-740D-AFF3-815A-911F8A33852C}"/>
              </a:ext>
            </a:extLst>
          </p:cNvPr>
          <p:cNvSpPr>
            <a:spLocks noGrp="1"/>
          </p:cNvSpPr>
          <p:nvPr>
            <p:ph type="body" sz="quarter" idx="12"/>
          </p:nvPr>
        </p:nvSpPr>
        <p:spPr>
          <a:xfrm>
            <a:off x="858899" y="2340593"/>
            <a:ext cx="4699070" cy="3514769"/>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147682995"/>
      </p:ext>
    </p:extLst>
  </p:cSld>
  <p:clrMapOvr>
    <a:masterClrMapping/>
  </p:clrMapOvr>
  <p:transition spd="med">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Green content 8">
    <p:spTree>
      <p:nvGrpSpPr>
        <p:cNvPr id="1" name=""/>
        <p:cNvGrpSpPr/>
        <p:nvPr/>
      </p:nvGrpSpPr>
      <p:grpSpPr>
        <a:xfrm>
          <a:off x="0" y="0"/>
          <a:ext cx="0" cy="0"/>
          <a:chOff x="0" y="0"/>
          <a:chExt cx="0" cy="0"/>
        </a:xfrm>
      </p:grpSpPr>
      <p:pic>
        <p:nvPicPr>
          <p:cNvPr id="4" name="Picture 3" descr="Close-up of plant leaves">
            <a:extLst>
              <a:ext uri="{FF2B5EF4-FFF2-40B4-BE49-F238E27FC236}">
                <a16:creationId xmlns:a16="http://schemas.microsoft.com/office/drawing/2014/main" id="{C050B94B-56CD-F54A-8EBB-DC043DA4CDA0}"/>
              </a:ext>
            </a:extLst>
          </p:cNvPr>
          <p:cNvPicPr>
            <a:picLocks noChangeAspect="1"/>
          </p:cNvPicPr>
          <p:nvPr userDrawn="1"/>
        </p:nvPicPr>
        <p:blipFill>
          <a:blip r:embed="rId2" cstate="screen">
            <a:alphaModFix amt="20000"/>
            <a:extLst>
              <a:ext uri="{28A0092B-C50C-407E-A947-70E740481C1C}">
                <a14:useLocalDpi xmlns:a14="http://schemas.microsoft.com/office/drawing/2010/main"/>
              </a:ext>
            </a:extLst>
          </a:blip>
          <a:srcRect/>
          <a:stretch/>
        </p:blipFill>
        <p:spPr>
          <a:xfrm>
            <a:off x="0" y="0"/>
            <a:ext cx="12192000" cy="6858000"/>
          </a:xfrm>
          <a:prstGeom prst="rect">
            <a:avLst/>
          </a:prstGeom>
          <a:solidFill>
            <a:schemeClr val="accent4"/>
          </a:solidFill>
        </p:spPr>
      </p:pic>
      <p:sp>
        <p:nvSpPr>
          <p:cNvPr id="3" name="Round Single Corner Rectangle 2">
            <a:extLst>
              <a:ext uri="{FF2B5EF4-FFF2-40B4-BE49-F238E27FC236}">
                <a16:creationId xmlns:a16="http://schemas.microsoft.com/office/drawing/2014/main" id="{61805C4F-C8C4-E27A-CF6F-8AE7C7641AF1}"/>
              </a:ext>
            </a:extLst>
          </p:cNvPr>
          <p:cNvSpPr/>
          <p:nvPr userDrawn="1"/>
        </p:nvSpPr>
        <p:spPr>
          <a:xfrm rot="10800000" flipH="1">
            <a:off x="2051222" y="1508475"/>
            <a:ext cx="7858897" cy="4070423"/>
          </a:xfrm>
          <a:prstGeom prst="round1Rect">
            <a:avLst>
              <a:gd name="adj" fmla="val 8515"/>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a:latin typeface="Verdana" panose="020B0604030504040204" pitchFamily="34" charset="0"/>
            </a:endParaRPr>
          </a:p>
        </p:txBody>
      </p:sp>
      <p:sp>
        <p:nvSpPr>
          <p:cNvPr id="10" name="Text Placeholder 17">
            <a:extLst>
              <a:ext uri="{FF2B5EF4-FFF2-40B4-BE49-F238E27FC236}">
                <a16:creationId xmlns:a16="http://schemas.microsoft.com/office/drawing/2014/main" id="{88DACCB3-D7BE-324E-A0A6-6D81ABE016F3}"/>
              </a:ext>
            </a:extLst>
          </p:cNvPr>
          <p:cNvSpPr>
            <a:spLocks noGrp="1"/>
          </p:cNvSpPr>
          <p:nvPr>
            <p:ph type="body" sz="quarter" idx="10"/>
          </p:nvPr>
        </p:nvSpPr>
        <p:spPr>
          <a:xfrm>
            <a:off x="2464647" y="3343226"/>
            <a:ext cx="6977347" cy="2006298"/>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
        <p:nvSpPr>
          <p:cNvPr id="7" name="Title 1">
            <a:extLst>
              <a:ext uri="{FF2B5EF4-FFF2-40B4-BE49-F238E27FC236}">
                <a16:creationId xmlns:a16="http://schemas.microsoft.com/office/drawing/2014/main" id="{5BC38786-673C-B64C-BEF9-EFC245054E96}"/>
              </a:ext>
            </a:extLst>
          </p:cNvPr>
          <p:cNvSpPr>
            <a:spLocks noGrp="1"/>
          </p:cNvSpPr>
          <p:nvPr>
            <p:ph type="title"/>
          </p:nvPr>
        </p:nvSpPr>
        <p:spPr>
          <a:xfrm>
            <a:off x="2464647" y="2003821"/>
            <a:ext cx="6977347" cy="991448"/>
          </a:xfrm>
          <a:prstGeom prst="rect">
            <a:avLst/>
          </a:prstGeom>
        </p:spPr>
        <p:txBody>
          <a:bodyPr lIns="0"/>
          <a:lstStyle>
            <a:lvl1pPr>
              <a:defRPr sz="4000" b="0" baseline="0">
                <a:solidFill>
                  <a:schemeClr val="accent4"/>
                </a:solidFill>
              </a:defRPr>
            </a:lvl1pPr>
          </a:lstStyle>
          <a:p>
            <a:r>
              <a:rPr lang="en-US"/>
              <a:t>Click to edit Master title style</a:t>
            </a:r>
          </a:p>
        </p:txBody>
      </p:sp>
      <p:cxnSp>
        <p:nvCxnSpPr>
          <p:cNvPr id="12" name="Straight Connector 11">
            <a:extLst>
              <a:ext uri="{FF2B5EF4-FFF2-40B4-BE49-F238E27FC236}">
                <a16:creationId xmlns:a16="http://schemas.microsoft.com/office/drawing/2014/main" id="{C08F9296-8E05-8844-A0AA-D612BDE6BB20}"/>
              </a:ext>
            </a:extLst>
          </p:cNvPr>
          <p:cNvCxnSpPr>
            <a:cxnSpLocks/>
          </p:cNvCxnSpPr>
          <p:nvPr userDrawn="1"/>
        </p:nvCxnSpPr>
        <p:spPr>
          <a:xfrm>
            <a:off x="2464649" y="1950033"/>
            <a:ext cx="6977347" cy="0"/>
          </a:xfrm>
          <a:prstGeom prst="line">
            <a:avLst/>
          </a:prstGeom>
          <a:ln w="50800">
            <a:solidFill>
              <a:schemeClr val="accent4"/>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388976"/>
      </p:ext>
    </p:extLst>
  </p:cSld>
  <p:clrMapOvr>
    <a:masterClrMapping/>
  </p:clrMapOvr>
  <p:transition spd="med">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Green content 9">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21375F1-AA0F-5748-85F1-D3DF15FED718}"/>
              </a:ext>
            </a:extLst>
          </p:cNvPr>
          <p:cNvSpPr>
            <a:spLocks noGrp="1"/>
          </p:cNvSpPr>
          <p:nvPr>
            <p:ph type="title"/>
          </p:nvPr>
        </p:nvSpPr>
        <p:spPr>
          <a:xfrm>
            <a:off x="8462271" y="522261"/>
            <a:ext cx="3371142" cy="1502228"/>
          </a:xfrm>
          <a:prstGeom prst="rect">
            <a:avLst/>
          </a:prstGeom>
        </p:spPr>
        <p:txBody>
          <a:bodyPr lIns="0"/>
          <a:lstStyle>
            <a:lvl1pPr>
              <a:defRPr sz="4000" b="0" baseline="0">
                <a:solidFill>
                  <a:schemeClr val="accent4"/>
                </a:solidFill>
              </a:defRPr>
            </a:lvl1pPr>
          </a:lstStyle>
          <a:p>
            <a:r>
              <a:rPr lang="en-US"/>
              <a:t>Click to edit Master title style</a:t>
            </a:r>
          </a:p>
        </p:txBody>
      </p:sp>
      <p:cxnSp>
        <p:nvCxnSpPr>
          <p:cNvPr id="11" name="Straight Connector 10">
            <a:extLst>
              <a:ext uri="{FF2B5EF4-FFF2-40B4-BE49-F238E27FC236}">
                <a16:creationId xmlns:a16="http://schemas.microsoft.com/office/drawing/2014/main" id="{889EDEEB-85F2-5145-8C18-B79E956F670C}"/>
              </a:ext>
            </a:extLst>
          </p:cNvPr>
          <p:cNvCxnSpPr>
            <a:cxnSpLocks/>
          </p:cNvCxnSpPr>
          <p:nvPr userDrawn="1"/>
        </p:nvCxnSpPr>
        <p:spPr>
          <a:xfrm>
            <a:off x="8463251" y="475993"/>
            <a:ext cx="3370162" cy="0"/>
          </a:xfrm>
          <a:prstGeom prst="line">
            <a:avLst/>
          </a:prstGeom>
          <a:ln w="63500">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10" name="Text Placeholder 17">
            <a:extLst>
              <a:ext uri="{FF2B5EF4-FFF2-40B4-BE49-F238E27FC236}">
                <a16:creationId xmlns:a16="http://schemas.microsoft.com/office/drawing/2014/main" id="{D9602541-F392-074E-AB63-7C348503C374}"/>
              </a:ext>
            </a:extLst>
          </p:cNvPr>
          <p:cNvSpPr>
            <a:spLocks noGrp="1"/>
          </p:cNvSpPr>
          <p:nvPr>
            <p:ph type="body" sz="quarter" idx="10"/>
          </p:nvPr>
        </p:nvSpPr>
        <p:spPr>
          <a:xfrm>
            <a:off x="8462272" y="2409483"/>
            <a:ext cx="3371142" cy="4063523"/>
          </a:xfrm>
          <a:prstGeom prst="rect">
            <a:avLst/>
          </a:prstGeom>
        </p:spPr>
        <p:txBody>
          <a:bodyPr lIns="0"/>
          <a:lstStyle>
            <a:lvl1pPr marL="0" indent="0">
              <a:buNone/>
              <a:defRPr sz="2800" baseline="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a:defRPr sz="2400" baseline="0">
                <a:solidFill>
                  <a:schemeClr val="tx2"/>
                </a:solidFill>
                <a:latin typeface="Verdana" panose="020B0604030504040204" pitchFamily="34" charset="0"/>
                <a:ea typeface="Verdana" panose="020B0604030504040204" pitchFamily="34" charset="0"/>
                <a:cs typeface="Verdana" panose="020B0604030504040204" pitchFamily="34" charset="0"/>
              </a:defRPr>
            </a:lvl2pPr>
            <a:lvl3pPr>
              <a:defRPr>
                <a:solidFill>
                  <a:schemeClr val="tx2"/>
                </a:solidFill>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pic>
        <p:nvPicPr>
          <p:cNvPr id="2" name="Picture 1">
            <a:extLst>
              <a:ext uri="{FF2B5EF4-FFF2-40B4-BE49-F238E27FC236}">
                <a16:creationId xmlns:a16="http://schemas.microsoft.com/office/drawing/2014/main" id="{9BE29724-AD2F-21A6-1B62-3D2DD1BD771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3"/>
            <a:ext cx="8103685" cy="6858003"/>
          </a:xfrm>
          <a:prstGeom prst="rect">
            <a:avLst/>
          </a:prstGeom>
        </p:spPr>
      </p:pic>
    </p:spTree>
    <p:extLst>
      <p:ext uri="{BB962C8B-B14F-4D97-AF65-F5344CB8AC3E}">
        <p14:creationId xmlns:p14="http://schemas.microsoft.com/office/powerpoint/2010/main" val="2342550073"/>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green A">
    <p:spTree>
      <p:nvGrpSpPr>
        <p:cNvPr id="1" name=""/>
        <p:cNvGrpSpPr/>
        <p:nvPr/>
      </p:nvGrpSpPr>
      <p:grpSpPr>
        <a:xfrm>
          <a:off x="0" y="0"/>
          <a:ext cx="0" cy="0"/>
          <a:chOff x="0" y="0"/>
          <a:chExt cx="0" cy="0"/>
        </a:xfrm>
      </p:grpSpPr>
      <p:pic>
        <p:nvPicPr>
          <p:cNvPr id="9" name="Picture 8" descr="A close up of a flower&#10;&#10;Description automatically generated">
            <a:extLst>
              <a:ext uri="{FF2B5EF4-FFF2-40B4-BE49-F238E27FC236}">
                <a16:creationId xmlns:a16="http://schemas.microsoft.com/office/drawing/2014/main" id="{8CAD3ECA-18DB-B647-8D63-C30445FC88FC}"/>
              </a:ext>
            </a:extLst>
          </p:cNvPr>
          <p:cNvPicPr>
            <a:picLocks noChangeAspect="1"/>
          </p:cNvPicPr>
          <p:nvPr userDrawn="1"/>
        </p:nvPicPr>
        <p:blipFill rotWithShape="1">
          <a:blip r:embed="rId2" cstate="screen">
            <a:alphaModFix amt="10000"/>
            <a:extLst>
              <a:ext uri="{28A0092B-C50C-407E-A947-70E740481C1C}">
                <a14:useLocalDpi xmlns:a14="http://schemas.microsoft.com/office/drawing/2010/main"/>
              </a:ext>
            </a:extLst>
          </a:blip>
          <a:srcRect t="-2"/>
          <a:stretch/>
        </p:blipFill>
        <p:spPr>
          <a:xfrm>
            <a:off x="0" y="0"/>
            <a:ext cx="12192000" cy="5059017"/>
          </a:xfrm>
          <a:prstGeom prst="rect">
            <a:avLst/>
          </a:prstGeom>
          <a:gradFill>
            <a:gsLst>
              <a:gs pos="0">
                <a:schemeClr val="accent4"/>
              </a:gs>
              <a:gs pos="100000">
                <a:schemeClr val="accent3"/>
              </a:gs>
            </a:gsLst>
            <a:lin ang="2700000" scaled="0"/>
          </a:gradFill>
        </p:spPr>
      </p:pic>
      <p:pic>
        <p:nvPicPr>
          <p:cNvPr id="14" name="Picture 13">
            <a:extLst>
              <a:ext uri="{FF2B5EF4-FFF2-40B4-BE49-F238E27FC236}">
                <a16:creationId xmlns:a16="http://schemas.microsoft.com/office/drawing/2014/main" id="{74309E18-E847-4845-9AD8-A0ABC3296D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64852" y="5636419"/>
            <a:ext cx="3581716" cy="775590"/>
          </a:xfrm>
          <a:prstGeom prst="rect">
            <a:avLst/>
          </a:prstGeom>
        </p:spPr>
      </p:pic>
      <p:cxnSp>
        <p:nvCxnSpPr>
          <p:cNvPr id="4" name="Straight Connector 3">
            <a:extLst>
              <a:ext uri="{FF2B5EF4-FFF2-40B4-BE49-F238E27FC236}">
                <a16:creationId xmlns:a16="http://schemas.microsoft.com/office/drawing/2014/main" id="{385A2D39-9341-BDE5-F592-FB7C706B2AFB}"/>
              </a:ext>
            </a:extLst>
          </p:cNvPr>
          <p:cNvCxnSpPr>
            <a:cxnSpLocks/>
          </p:cNvCxnSpPr>
          <p:nvPr userDrawn="1"/>
        </p:nvCxnSpPr>
        <p:spPr>
          <a:xfrm>
            <a:off x="876829" y="3089274"/>
            <a:ext cx="10414858" cy="0"/>
          </a:xfrm>
          <a:prstGeom prst="line">
            <a:avLst/>
          </a:prstGeom>
          <a:ln w="7302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Title 1">
            <a:extLst>
              <a:ext uri="{FF2B5EF4-FFF2-40B4-BE49-F238E27FC236}">
                <a16:creationId xmlns:a16="http://schemas.microsoft.com/office/drawing/2014/main" id="{4A9AA09A-E4B2-138F-7CD7-D67479CFA26C}"/>
              </a:ext>
            </a:extLst>
          </p:cNvPr>
          <p:cNvSpPr>
            <a:spLocks noGrp="1"/>
          </p:cNvSpPr>
          <p:nvPr>
            <p:ph type="ctrTitle" hasCustomPrompt="1"/>
          </p:nvPr>
        </p:nvSpPr>
        <p:spPr>
          <a:xfrm>
            <a:off x="876829" y="1143972"/>
            <a:ext cx="10960267" cy="1059771"/>
          </a:xfrm>
          <a:prstGeom prst="rect">
            <a:avLst/>
          </a:prstGeom>
        </p:spPr>
        <p:txBody>
          <a:bodyPr lIns="0">
            <a:noAutofit/>
          </a:bodyPr>
          <a:lstStyle>
            <a:lvl1pPr>
              <a:defRPr sz="4800" b="0" baseline="0">
                <a:solidFill>
                  <a:schemeClr val="bg1"/>
                </a:solidFill>
              </a:defRPr>
            </a:lvl1pPr>
          </a:lstStyle>
          <a:p>
            <a:r>
              <a:rPr lang="en-US"/>
              <a:t>Find the Joy: A Generosity Journey</a:t>
            </a:r>
          </a:p>
        </p:txBody>
      </p:sp>
      <p:sp>
        <p:nvSpPr>
          <p:cNvPr id="10" name="Text Placeholder 5">
            <a:extLst>
              <a:ext uri="{FF2B5EF4-FFF2-40B4-BE49-F238E27FC236}">
                <a16:creationId xmlns:a16="http://schemas.microsoft.com/office/drawing/2014/main" id="{975B91DF-C75A-B552-CEBF-DF2F8A6CC668}"/>
              </a:ext>
            </a:extLst>
          </p:cNvPr>
          <p:cNvSpPr>
            <a:spLocks noGrp="1"/>
          </p:cNvSpPr>
          <p:nvPr>
            <p:ph type="body" sz="quarter" idx="10" hasCustomPrompt="1"/>
          </p:nvPr>
        </p:nvSpPr>
        <p:spPr>
          <a:xfrm>
            <a:off x="876829" y="3539577"/>
            <a:ext cx="8198978" cy="1223443"/>
          </a:xfrm>
          <a:prstGeom prst="rect">
            <a:avLst/>
          </a:prstGeom>
        </p:spPr>
        <p:txBody>
          <a:bodyPr lIns="0"/>
          <a:lstStyle>
            <a:lvl1pPr marL="0" indent="0" algn="l">
              <a:buNone/>
              <a:defRPr sz="1800">
                <a:solidFill>
                  <a:schemeClr val="bg1"/>
                </a:solidFill>
              </a:defRPr>
            </a:lvl1pPr>
          </a:lstStyle>
          <a:p>
            <a:r>
              <a:rPr lang="en-US" b="1" i="0">
                <a:solidFill>
                  <a:schemeClr val="bg1"/>
                </a:solidFill>
                <a:latin typeface="Verdana" panose="020B0604030504040204" pitchFamily="34" charset="0"/>
              </a:rPr>
              <a:t>Dr. Rachel Swartzendruber Miller, VP of National Markets</a:t>
            </a:r>
          </a:p>
          <a:p>
            <a:r>
              <a:rPr lang="en-US" b="0" i="0">
                <a:solidFill>
                  <a:schemeClr val="bg1"/>
                </a:solidFill>
                <a:latin typeface="Verdana" panose="020B0604030504040204" pitchFamily="34" charset="0"/>
              </a:rPr>
              <a:t>Everence Financial </a:t>
            </a:r>
          </a:p>
        </p:txBody>
      </p:sp>
      <p:sp>
        <p:nvSpPr>
          <p:cNvPr id="11" name="Text Placeholder 7">
            <a:extLst>
              <a:ext uri="{FF2B5EF4-FFF2-40B4-BE49-F238E27FC236}">
                <a16:creationId xmlns:a16="http://schemas.microsoft.com/office/drawing/2014/main" id="{58FB0B75-D4A2-B7E6-BB7C-FFE5095725D3}"/>
              </a:ext>
            </a:extLst>
          </p:cNvPr>
          <p:cNvSpPr>
            <a:spLocks noGrp="1"/>
          </p:cNvSpPr>
          <p:nvPr>
            <p:ph type="body" sz="quarter" idx="11" hasCustomPrompt="1"/>
          </p:nvPr>
        </p:nvSpPr>
        <p:spPr>
          <a:xfrm>
            <a:off x="876829" y="5636419"/>
            <a:ext cx="6250481" cy="775590"/>
          </a:xfrm>
          <a:prstGeom prst="rect">
            <a:avLst/>
          </a:prstGeom>
        </p:spPr>
        <p:txBody>
          <a:bodyPr lIns="0"/>
          <a:lstStyle>
            <a:lvl1pPr marL="0" indent="0">
              <a:buNone/>
              <a:defRPr lang="en-US" sz="1100" b="0" i="1" u="none" strike="noStrike" smtClean="0">
                <a:effectLst/>
              </a:defRPr>
            </a:lvl1pPr>
          </a:lstStyle>
          <a:p>
            <a:pPr lvl="0"/>
            <a:r>
              <a:rPr lang="en-US" sz="900" b="0" i="1" u="none" strike="noStrike">
                <a:solidFill>
                  <a:srgbClr val="212121"/>
                </a:solidFill>
                <a:effectLst/>
                <a:latin typeface="Verdana" panose="020B0604030504040204" pitchFamily="34" charset="0"/>
              </a:rPr>
              <a:t>Advisory services and securities may be offered through a third-party registered investment advisor or registered broker-dealer that is not affiliated with Everence Trust Company. Investments and other investment-related and/or securities products are not NCUA or otherwise federally insured, may involve loss of principal and have no credit union guarantee.</a:t>
            </a:r>
            <a:endParaRPr lang="en-US"/>
          </a:p>
        </p:txBody>
      </p:sp>
    </p:spTree>
    <p:extLst>
      <p:ext uri="{BB962C8B-B14F-4D97-AF65-F5344CB8AC3E}">
        <p14:creationId xmlns:p14="http://schemas.microsoft.com/office/powerpoint/2010/main" val="3826285967"/>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Green content 10">
    <p:spTree>
      <p:nvGrpSpPr>
        <p:cNvPr id="1" name=""/>
        <p:cNvGrpSpPr/>
        <p:nvPr/>
      </p:nvGrpSpPr>
      <p:grpSpPr>
        <a:xfrm>
          <a:off x="0" y="0"/>
          <a:ext cx="0" cy="0"/>
          <a:chOff x="0" y="0"/>
          <a:chExt cx="0" cy="0"/>
        </a:xfrm>
      </p:grpSpPr>
      <p:pic>
        <p:nvPicPr>
          <p:cNvPr id="4" name="Picture 3" descr="A close up of a flower&#10;&#10;Description automatically generated">
            <a:extLst>
              <a:ext uri="{FF2B5EF4-FFF2-40B4-BE49-F238E27FC236}">
                <a16:creationId xmlns:a16="http://schemas.microsoft.com/office/drawing/2014/main" id="{C050B94B-56CD-F54A-8EBB-DC043DA4CDA0}"/>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6750424" y="0"/>
            <a:ext cx="5441576" cy="6858000"/>
          </a:xfrm>
          <a:prstGeom prst="rect">
            <a:avLst/>
          </a:prstGeom>
          <a:gradFill>
            <a:gsLst>
              <a:gs pos="0">
                <a:schemeClr val="accent4"/>
              </a:gs>
              <a:gs pos="100000">
                <a:schemeClr val="accent3"/>
              </a:gs>
            </a:gsLst>
            <a:lin ang="2700000" scaled="0"/>
          </a:gradFill>
        </p:spPr>
      </p:pic>
      <p:sp>
        <p:nvSpPr>
          <p:cNvPr id="3" name="Title 1">
            <a:extLst>
              <a:ext uri="{FF2B5EF4-FFF2-40B4-BE49-F238E27FC236}">
                <a16:creationId xmlns:a16="http://schemas.microsoft.com/office/drawing/2014/main" id="{E585D824-C421-ACB3-1213-3CCA75E8529D}"/>
              </a:ext>
            </a:extLst>
          </p:cNvPr>
          <p:cNvSpPr>
            <a:spLocks noGrp="1"/>
          </p:cNvSpPr>
          <p:nvPr>
            <p:ph type="title"/>
          </p:nvPr>
        </p:nvSpPr>
        <p:spPr>
          <a:xfrm>
            <a:off x="519051" y="608879"/>
            <a:ext cx="5770006" cy="805407"/>
          </a:xfrm>
          <a:prstGeom prst="rect">
            <a:avLst/>
          </a:prstGeom>
        </p:spPr>
        <p:txBody>
          <a:bodyPr lIns="0"/>
          <a:lstStyle>
            <a:lvl1pPr>
              <a:defRPr sz="4000" b="0" baseline="0">
                <a:solidFill>
                  <a:schemeClr val="accent4"/>
                </a:solidFill>
              </a:defRPr>
            </a:lvl1pPr>
          </a:lstStyle>
          <a:p>
            <a:r>
              <a:rPr lang="en-US"/>
              <a:t>Click to edit Master title style</a:t>
            </a:r>
          </a:p>
        </p:txBody>
      </p:sp>
      <p:cxnSp>
        <p:nvCxnSpPr>
          <p:cNvPr id="5" name="Straight Connector 4">
            <a:extLst>
              <a:ext uri="{FF2B5EF4-FFF2-40B4-BE49-F238E27FC236}">
                <a16:creationId xmlns:a16="http://schemas.microsoft.com/office/drawing/2014/main" id="{1E8D6D7E-C2AB-4B6E-EAB5-06BA543847A4}"/>
              </a:ext>
            </a:extLst>
          </p:cNvPr>
          <p:cNvCxnSpPr>
            <a:cxnSpLocks/>
          </p:cNvCxnSpPr>
          <p:nvPr userDrawn="1"/>
        </p:nvCxnSpPr>
        <p:spPr>
          <a:xfrm>
            <a:off x="519050" y="555778"/>
            <a:ext cx="5770007" cy="0"/>
          </a:xfrm>
          <a:prstGeom prst="line">
            <a:avLst/>
          </a:prstGeom>
          <a:ln w="63500">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11" name="Text Placeholder 17">
            <a:extLst>
              <a:ext uri="{FF2B5EF4-FFF2-40B4-BE49-F238E27FC236}">
                <a16:creationId xmlns:a16="http://schemas.microsoft.com/office/drawing/2014/main" id="{9B2157EC-F11B-12B2-145F-2D1C6B2DA9E3}"/>
              </a:ext>
            </a:extLst>
          </p:cNvPr>
          <p:cNvSpPr>
            <a:spLocks noGrp="1"/>
          </p:cNvSpPr>
          <p:nvPr>
            <p:ph type="body" sz="quarter" idx="12"/>
          </p:nvPr>
        </p:nvSpPr>
        <p:spPr>
          <a:xfrm>
            <a:off x="519050" y="1887274"/>
            <a:ext cx="5770005" cy="4386703"/>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pic>
        <p:nvPicPr>
          <p:cNvPr id="2" name="Picture 1">
            <a:extLst>
              <a:ext uri="{FF2B5EF4-FFF2-40B4-BE49-F238E27FC236}">
                <a16:creationId xmlns:a16="http://schemas.microsoft.com/office/drawing/2014/main" id="{D3C8C572-276D-1992-051B-A4F56718C005}"/>
              </a:ext>
            </a:extLst>
          </p:cNvPr>
          <p:cNvPicPr>
            <a:picLocks noChangeAspect="1"/>
          </p:cNvPicPr>
          <p:nvPr userDrawn="1"/>
        </p:nvPicPr>
        <p:blipFill rotWithShape="1">
          <a:blip r:embed="rId3"/>
          <a:srcRect l="33374" t="33797"/>
          <a:stretch/>
        </p:blipFill>
        <p:spPr>
          <a:xfrm rot="5400000">
            <a:off x="11085011" y="3359"/>
            <a:ext cx="1110515" cy="1103463"/>
          </a:xfrm>
          <a:prstGeom prst="rect">
            <a:avLst/>
          </a:prstGeom>
        </p:spPr>
      </p:pic>
    </p:spTree>
    <p:extLst>
      <p:ext uri="{BB962C8B-B14F-4D97-AF65-F5344CB8AC3E}">
        <p14:creationId xmlns:p14="http://schemas.microsoft.com/office/powerpoint/2010/main" val="2539001338"/>
      </p:ext>
    </p:extLst>
  </p:cSld>
  <p:clrMapOvr>
    <a:masterClrMapping/>
  </p:clrMapOvr>
  <p:transition spd="med">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reen content 11">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EC9CDA08-79E9-F842-89D2-E031475108A9}"/>
              </a:ext>
            </a:extLst>
          </p:cNvPr>
          <p:cNvCxnSpPr>
            <a:cxnSpLocks/>
          </p:cNvCxnSpPr>
          <p:nvPr userDrawn="1"/>
        </p:nvCxnSpPr>
        <p:spPr>
          <a:xfrm>
            <a:off x="4517134" y="555091"/>
            <a:ext cx="7260335" cy="0"/>
          </a:xfrm>
          <a:prstGeom prst="line">
            <a:avLst/>
          </a:prstGeom>
          <a:ln w="63500">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17" name="Title 1">
            <a:extLst>
              <a:ext uri="{FF2B5EF4-FFF2-40B4-BE49-F238E27FC236}">
                <a16:creationId xmlns:a16="http://schemas.microsoft.com/office/drawing/2014/main" id="{9BF57334-262E-CE41-AA49-B4D96A3CFA83}"/>
              </a:ext>
            </a:extLst>
          </p:cNvPr>
          <p:cNvSpPr>
            <a:spLocks noGrp="1"/>
          </p:cNvSpPr>
          <p:nvPr>
            <p:ph type="title"/>
          </p:nvPr>
        </p:nvSpPr>
        <p:spPr>
          <a:xfrm>
            <a:off x="4517134" y="607254"/>
            <a:ext cx="7260335" cy="1263969"/>
          </a:xfrm>
          <a:prstGeom prst="rect">
            <a:avLst/>
          </a:prstGeom>
        </p:spPr>
        <p:txBody>
          <a:bodyPr lIns="0"/>
          <a:lstStyle>
            <a:lvl1pPr>
              <a:defRPr sz="4000" b="0" i="0" baseline="0">
                <a:solidFill>
                  <a:schemeClr val="accent4"/>
                </a:solidFill>
              </a:defRPr>
            </a:lvl1pPr>
          </a:lstStyle>
          <a:p>
            <a:r>
              <a:rPr lang="en-US"/>
              <a:t>Click to edit Master title style</a:t>
            </a:r>
          </a:p>
        </p:txBody>
      </p:sp>
      <p:pic>
        <p:nvPicPr>
          <p:cNvPr id="3" name="Picture 2">
            <a:extLst>
              <a:ext uri="{FF2B5EF4-FFF2-40B4-BE49-F238E27FC236}">
                <a16:creationId xmlns:a16="http://schemas.microsoft.com/office/drawing/2014/main" id="{F855C503-63A0-7F40-B8C5-C93B20C26FEB}"/>
              </a:ext>
            </a:extLst>
          </p:cNvPr>
          <p:cNvPicPr>
            <a:picLocks noChangeAspect="1"/>
          </p:cNvPicPr>
          <p:nvPr userDrawn="1"/>
        </p:nvPicPr>
        <p:blipFill>
          <a:blip r:embed="rId2"/>
          <a:srcRect l="30196" r="30196"/>
          <a:stretch/>
        </p:blipFill>
        <p:spPr>
          <a:xfrm flipH="1">
            <a:off x="0" y="0"/>
            <a:ext cx="4074461" cy="6858000"/>
          </a:xfrm>
          <a:prstGeom prst="rect">
            <a:avLst/>
          </a:prstGeom>
        </p:spPr>
      </p:pic>
      <p:sp>
        <p:nvSpPr>
          <p:cNvPr id="4" name="Text Placeholder 17">
            <a:extLst>
              <a:ext uri="{FF2B5EF4-FFF2-40B4-BE49-F238E27FC236}">
                <a16:creationId xmlns:a16="http://schemas.microsoft.com/office/drawing/2014/main" id="{B266E993-DEB1-2F9E-E574-946994FE6E6C}"/>
              </a:ext>
            </a:extLst>
          </p:cNvPr>
          <p:cNvSpPr>
            <a:spLocks noGrp="1"/>
          </p:cNvSpPr>
          <p:nvPr>
            <p:ph type="body" sz="quarter" idx="12"/>
          </p:nvPr>
        </p:nvSpPr>
        <p:spPr>
          <a:xfrm>
            <a:off x="4517134" y="1887274"/>
            <a:ext cx="7260335" cy="4386703"/>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756143279"/>
      </p:ext>
    </p:extLst>
  </p:cSld>
  <p:clrMapOvr>
    <a:masterClrMapping/>
  </p:clrMapOvr>
  <p:transition spd="med">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reen content 12">
    <p:spTree>
      <p:nvGrpSpPr>
        <p:cNvPr id="1" name=""/>
        <p:cNvGrpSpPr/>
        <p:nvPr/>
      </p:nvGrpSpPr>
      <p:grpSpPr>
        <a:xfrm>
          <a:off x="0" y="0"/>
          <a:ext cx="0" cy="0"/>
          <a:chOff x="0" y="0"/>
          <a:chExt cx="0" cy="0"/>
        </a:xfrm>
      </p:grpSpPr>
      <p:sp>
        <p:nvSpPr>
          <p:cNvPr id="6" name="Round Single Corner Rectangle 4">
            <a:extLst>
              <a:ext uri="{FF2B5EF4-FFF2-40B4-BE49-F238E27FC236}">
                <a16:creationId xmlns:a16="http://schemas.microsoft.com/office/drawing/2014/main" id="{B85F729C-C3C5-0976-C01F-46A969D109D5}"/>
              </a:ext>
            </a:extLst>
          </p:cNvPr>
          <p:cNvSpPr/>
          <p:nvPr userDrawn="1"/>
        </p:nvSpPr>
        <p:spPr>
          <a:xfrm flipV="1">
            <a:off x="1" y="1"/>
            <a:ext cx="11436351" cy="1333500"/>
          </a:xfrm>
          <a:prstGeom prst="round1Rect">
            <a:avLst>
              <a:gd name="adj" fmla="val 23548"/>
            </a:avLst>
          </a:prstGeom>
          <a:gradFill>
            <a:gsLst>
              <a:gs pos="35000">
                <a:schemeClr val="accent4">
                  <a:lumMod val="95000"/>
                  <a:lumOff val="5000"/>
                </a:schemeClr>
              </a:gs>
              <a:gs pos="0">
                <a:schemeClr val="accent3">
                  <a:lumMod val="95000"/>
                  <a:lumOff val="5000"/>
                </a:schemeClr>
              </a:gs>
            </a:gsLst>
            <a:lin ang="72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354" eaLnBrk="1" fontAlgn="auto" hangingPunct="1">
              <a:spcBef>
                <a:spcPts val="0"/>
              </a:spcBef>
              <a:spcAft>
                <a:spcPts val="0"/>
              </a:spcAft>
              <a:defRPr/>
            </a:pPr>
            <a:endParaRPr lang="en-US" sz="1800" b="0" i="0">
              <a:latin typeface="Verdana" panose="020B0604030504040204" pitchFamily="34" charset="0"/>
            </a:endParaRPr>
          </a:p>
        </p:txBody>
      </p:sp>
      <p:sp>
        <p:nvSpPr>
          <p:cNvPr id="7" name="Title 1">
            <a:extLst>
              <a:ext uri="{FF2B5EF4-FFF2-40B4-BE49-F238E27FC236}">
                <a16:creationId xmlns:a16="http://schemas.microsoft.com/office/drawing/2014/main" id="{87FC6D78-B283-CF45-7F8D-F633D086C384}"/>
              </a:ext>
            </a:extLst>
          </p:cNvPr>
          <p:cNvSpPr>
            <a:spLocks noGrp="1"/>
          </p:cNvSpPr>
          <p:nvPr>
            <p:ph type="title"/>
          </p:nvPr>
        </p:nvSpPr>
        <p:spPr>
          <a:xfrm>
            <a:off x="768355" y="450991"/>
            <a:ext cx="10655300" cy="815991"/>
          </a:xfrm>
          <a:prstGeom prst="rect">
            <a:avLst/>
          </a:prstGeom>
        </p:spPr>
        <p:txBody>
          <a:bodyPr lIns="0"/>
          <a:lstStyle>
            <a:lvl1pPr>
              <a:defRPr sz="4000" b="0" baseline="0">
                <a:solidFill>
                  <a:schemeClr val="bg1"/>
                </a:solidFill>
              </a:defRPr>
            </a:lvl1pPr>
          </a:lstStyle>
          <a:p>
            <a:r>
              <a:rPr lang="en-US"/>
              <a:t>Click to edit Master title style</a:t>
            </a:r>
          </a:p>
        </p:txBody>
      </p:sp>
      <p:sp>
        <p:nvSpPr>
          <p:cNvPr id="8" name="Text Placeholder 17">
            <a:extLst>
              <a:ext uri="{FF2B5EF4-FFF2-40B4-BE49-F238E27FC236}">
                <a16:creationId xmlns:a16="http://schemas.microsoft.com/office/drawing/2014/main" id="{6C7DD87D-6C6A-BC2B-C674-6C50F2DE3267}"/>
              </a:ext>
            </a:extLst>
          </p:cNvPr>
          <p:cNvSpPr>
            <a:spLocks noGrp="1"/>
          </p:cNvSpPr>
          <p:nvPr>
            <p:ph type="body" sz="quarter" idx="12"/>
          </p:nvPr>
        </p:nvSpPr>
        <p:spPr>
          <a:xfrm>
            <a:off x="768356" y="1717973"/>
            <a:ext cx="10245542" cy="4109804"/>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216332963"/>
      </p:ext>
    </p:extLst>
  </p:cSld>
  <p:clrMapOvr>
    <a:masterClrMapping/>
  </p:clrMapOvr>
  <p:transition spd="med">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 blue A">
    <p:spTree>
      <p:nvGrpSpPr>
        <p:cNvPr id="1" name=""/>
        <p:cNvGrpSpPr/>
        <p:nvPr/>
      </p:nvGrpSpPr>
      <p:grpSpPr>
        <a:xfrm>
          <a:off x="0" y="0"/>
          <a:ext cx="0" cy="0"/>
          <a:chOff x="0" y="0"/>
          <a:chExt cx="0" cy="0"/>
        </a:xfrm>
      </p:grpSpPr>
      <p:pic>
        <p:nvPicPr>
          <p:cNvPr id="11" name="Picture 10" descr="Clouds in the sky&#10;&#10;Description automatically generated">
            <a:extLst>
              <a:ext uri="{FF2B5EF4-FFF2-40B4-BE49-F238E27FC236}">
                <a16:creationId xmlns:a16="http://schemas.microsoft.com/office/drawing/2014/main" id="{AC869575-515F-A84B-97B8-D6FF4DFEC0A5}"/>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a:stretch/>
        </p:blipFill>
        <p:spPr>
          <a:xfrm>
            <a:off x="0" y="2"/>
            <a:ext cx="12192000" cy="5084340"/>
          </a:xfrm>
          <a:prstGeom prst="rect">
            <a:avLst/>
          </a:prstGeom>
          <a:solidFill>
            <a:schemeClr val="accent6"/>
          </a:solidFill>
        </p:spPr>
      </p:pic>
      <p:pic>
        <p:nvPicPr>
          <p:cNvPr id="14" name="Picture 13">
            <a:extLst>
              <a:ext uri="{FF2B5EF4-FFF2-40B4-BE49-F238E27FC236}">
                <a16:creationId xmlns:a16="http://schemas.microsoft.com/office/drawing/2014/main" id="{74309E18-E847-4845-9AD8-A0ABC3296D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64852" y="5636419"/>
            <a:ext cx="3581716" cy="775590"/>
          </a:xfrm>
          <a:prstGeom prst="rect">
            <a:avLst/>
          </a:prstGeom>
        </p:spPr>
      </p:pic>
      <p:sp>
        <p:nvSpPr>
          <p:cNvPr id="9" name="Text Placeholder 5">
            <a:extLst>
              <a:ext uri="{FF2B5EF4-FFF2-40B4-BE49-F238E27FC236}">
                <a16:creationId xmlns:a16="http://schemas.microsoft.com/office/drawing/2014/main" id="{1272807C-1C0D-91E2-A0D7-1FC5DB2A396F}"/>
              </a:ext>
            </a:extLst>
          </p:cNvPr>
          <p:cNvSpPr>
            <a:spLocks noGrp="1"/>
          </p:cNvSpPr>
          <p:nvPr>
            <p:ph type="body" sz="quarter" idx="10" hasCustomPrompt="1"/>
          </p:nvPr>
        </p:nvSpPr>
        <p:spPr>
          <a:xfrm>
            <a:off x="876829" y="3539577"/>
            <a:ext cx="8198978" cy="1223443"/>
          </a:xfrm>
          <a:prstGeom prst="rect">
            <a:avLst/>
          </a:prstGeom>
        </p:spPr>
        <p:txBody>
          <a:bodyPr lIns="0"/>
          <a:lstStyle>
            <a:lvl1pPr marL="0" indent="0" algn="l">
              <a:buNone/>
              <a:defRPr sz="1800">
                <a:solidFill>
                  <a:schemeClr val="bg1"/>
                </a:solidFill>
              </a:defRPr>
            </a:lvl1pPr>
          </a:lstStyle>
          <a:p>
            <a:r>
              <a:rPr lang="en-US" b="1" i="0">
                <a:solidFill>
                  <a:schemeClr val="bg1"/>
                </a:solidFill>
                <a:latin typeface="Verdana" panose="020B0604030504040204" pitchFamily="34" charset="0"/>
              </a:rPr>
              <a:t>Presenter name, title</a:t>
            </a:r>
          </a:p>
          <a:p>
            <a:r>
              <a:rPr lang="en-US" b="0" i="0">
                <a:solidFill>
                  <a:schemeClr val="bg1"/>
                </a:solidFill>
                <a:latin typeface="Verdana" panose="020B0604030504040204" pitchFamily="34" charset="0"/>
              </a:rPr>
              <a:t>Supplementary information</a:t>
            </a:r>
          </a:p>
        </p:txBody>
      </p:sp>
      <p:sp>
        <p:nvSpPr>
          <p:cNvPr id="10" name="Text Placeholder 7">
            <a:extLst>
              <a:ext uri="{FF2B5EF4-FFF2-40B4-BE49-F238E27FC236}">
                <a16:creationId xmlns:a16="http://schemas.microsoft.com/office/drawing/2014/main" id="{D976E69F-F41B-4B36-1664-C498B69D1E19}"/>
              </a:ext>
            </a:extLst>
          </p:cNvPr>
          <p:cNvSpPr>
            <a:spLocks noGrp="1"/>
          </p:cNvSpPr>
          <p:nvPr>
            <p:ph type="body" sz="quarter" idx="11" hasCustomPrompt="1"/>
          </p:nvPr>
        </p:nvSpPr>
        <p:spPr>
          <a:xfrm>
            <a:off x="876829" y="5407644"/>
            <a:ext cx="6421902" cy="1170956"/>
          </a:xfrm>
          <a:prstGeom prst="rect">
            <a:avLst/>
          </a:prstGeom>
        </p:spPr>
        <p:txBody>
          <a:bodyPr lIns="0"/>
          <a:lstStyle>
            <a:lvl1pPr marL="0" indent="0">
              <a:buNone/>
              <a:defRPr sz="1800" b="0" i="1">
                <a:latin typeface="Times" pitchFamily="2" charset="0"/>
              </a:defRPr>
            </a:lvl1pPr>
          </a:lstStyle>
          <a:p>
            <a:pPr lvl="0"/>
            <a:r>
              <a:rPr lang="en-US"/>
              <a:t>Disclosure if needed.</a:t>
            </a:r>
          </a:p>
        </p:txBody>
      </p:sp>
      <p:cxnSp>
        <p:nvCxnSpPr>
          <p:cNvPr id="6" name="Straight Connector 5">
            <a:extLst>
              <a:ext uri="{FF2B5EF4-FFF2-40B4-BE49-F238E27FC236}">
                <a16:creationId xmlns:a16="http://schemas.microsoft.com/office/drawing/2014/main" id="{BBF8BC92-8238-FA71-C76B-B99E43E21730}"/>
              </a:ext>
            </a:extLst>
          </p:cNvPr>
          <p:cNvCxnSpPr>
            <a:cxnSpLocks/>
          </p:cNvCxnSpPr>
          <p:nvPr userDrawn="1"/>
        </p:nvCxnSpPr>
        <p:spPr>
          <a:xfrm>
            <a:off x="876829" y="3089274"/>
            <a:ext cx="10414858" cy="0"/>
          </a:xfrm>
          <a:prstGeom prst="line">
            <a:avLst/>
          </a:prstGeom>
          <a:ln w="7302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E651EE6F-66A5-CEC1-C027-ACAAB5D984DB}"/>
              </a:ext>
            </a:extLst>
          </p:cNvPr>
          <p:cNvSpPr>
            <a:spLocks noGrp="1"/>
          </p:cNvSpPr>
          <p:nvPr>
            <p:ph type="ctrTitle"/>
          </p:nvPr>
        </p:nvSpPr>
        <p:spPr>
          <a:xfrm>
            <a:off x="876829" y="1143972"/>
            <a:ext cx="10315073" cy="1059771"/>
          </a:xfrm>
          <a:prstGeom prst="rect">
            <a:avLst/>
          </a:prstGeom>
        </p:spPr>
        <p:txBody>
          <a:bodyPr lIns="0">
            <a:noAutofit/>
          </a:bodyPr>
          <a:lstStyle>
            <a:lvl1pPr>
              <a:defRPr sz="4800" b="0" baseline="0">
                <a:solidFill>
                  <a:schemeClr val="bg1"/>
                </a:solidFill>
              </a:defRPr>
            </a:lvl1pPr>
          </a:lstStyle>
          <a:p>
            <a:r>
              <a:rPr lang="en-US"/>
              <a:t>Click to edit Master title style</a:t>
            </a:r>
          </a:p>
        </p:txBody>
      </p:sp>
      <p:sp>
        <p:nvSpPr>
          <p:cNvPr id="12" name="Subtitle 2">
            <a:extLst>
              <a:ext uri="{FF2B5EF4-FFF2-40B4-BE49-F238E27FC236}">
                <a16:creationId xmlns:a16="http://schemas.microsoft.com/office/drawing/2014/main" id="{8231DF0E-C0AA-846A-8740-62DB0D7F95DB}"/>
              </a:ext>
            </a:extLst>
          </p:cNvPr>
          <p:cNvSpPr>
            <a:spLocks noGrp="1"/>
          </p:cNvSpPr>
          <p:nvPr>
            <p:ph type="subTitle" idx="1"/>
          </p:nvPr>
        </p:nvSpPr>
        <p:spPr>
          <a:xfrm>
            <a:off x="876829" y="2181727"/>
            <a:ext cx="10315073" cy="751432"/>
          </a:xfrm>
          <a:prstGeom prst="rect">
            <a:avLst/>
          </a:prstGeom>
        </p:spPr>
        <p:txBody>
          <a:bodyPr lIns="0">
            <a:normAutofit/>
          </a:bodyPr>
          <a:lstStyle>
            <a:lvl1pPr marL="0" marR="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sz="2400" baseline="0">
                <a:solidFill>
                  <a:schemeClr val="bg1"/>
                </a:solidFill>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pPr marL="0" marR="0" lvl="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US"/>
              <a:t>Click to edit Master subtitle style</a:t>
            </a:r>
          </a:p>
        </p:txBody>
      </p:sp>
    </p:spTree>
    <p:extLst>
      <p:ext uri="{BB962C8B-B14F-4D97-AF65-F5344CB8AC3E}">
        <p14:creationId xmlns:p14="http://schemas.microsoft.com/office/powerpoint/2010/main" val="172200506"/>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 blue B">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91F29A-3AAB-D9DD-FFBA-B939D8C10C74}"/>
              </a:ext>
            </a:extLst>
          </p:cNvPr>
          <p:cNvPicPr>
            <a:picLocks noChangeAspect="1"/>
          </p:cNvPicPr>
          <p:nvPr userDrawn="1"/>
        </p:nvPicPr>
        <p:blipFill rotWithShape="1">
          <a:blip r:embed="rId2" cstate="print">
            <a:alphaModFix amt="26000"/>
            <a:extLst>
              <a:ext uri="{28A0092B-C50C-407E-A947-70E740481C1C}">
                <a14:useLocalDpi xmlns:a14="http://schemas.microsoft.com/office/drawing/2010/main"/>
              </a:ext>
            </a:extLst>
          </a:blip>
          <a:srcRect/>
          <a:stretch/>
        </p:blipFill>
        <p:spPr>
          <a:xfrm>
            <a:off x="0" y="0"/>
            <a:ext cx="12192000" cy="5084342"/>
          </a:xfrm>
          <a:prstGeom prst="rect">
            <a:avLst/>
          </a:prstGeom>
          <a:solidFill>
            <a:schemeClr val="accent6"/>
          </a:solidFill>
        </p:spPr>
      </p:pic>
      <p:pic>
        <p:nvPicPr>
          <p:cNvPr id="14" name="Picture 13">
            <a:extLst>
              <a:ext uri="{FF2B5EF4-FFF2-40B4-BE49-F238E27FC236}">
                <a16:creationId xmlns:a16="http://schemas.microsoft.com/office/drawing/2014/main" id="{74309E18-E847-4845-9AD8-A0ABC3296D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64852" y="5636419"/>
            <a:ext cx="3581716" cy="775590"/>
          </a:xfrm>
          <a:prstGeom prst="rect">
            <a:avLst/>
          </a:prstGeom>
        </p:spPr>
      </p:pic>
      <p:sp>
        <p:nvSpPr>
          <p:cNvPr id="11" name="Text Placeholder 5">
            <a:extLst>
              <a:ext uri="{FF2B5EF4-FFF2-40B4-BE49-F238E27FC236}">
                <a16:creationId xmlns:a16="http://schemas.microsoft.com/office/drawing/2014/main" id="{D180D8D4-2CA4-4034-2DFD-B156C0EB5FA2}"/>
              </a:ext>
            </a:extLst>
          </p:cNvPr>
          <p:cNvSpPr>
            <a:spLocks noGrp="1"/>
          </p:cNvSpPr>
          <p:nvPr>
            <p:ph type="body" sz="quarter" idx="10" hasCustomPrompt="1"/>
          </p:nvPr>
        </p:nvSpPr>
        <p:spPr>
          <a:xfrm>
            <a:off x="876829" y="3539577"/>
            <a:ext cx="8198978" cy="1223443"/>
          </a:xfrm>
          <a:prstGeom prst="rect">
            <a:avLst/>
          </a:prstGeom>
        </p:spPr>
        <p:txBody>
          <a:bodyPr lIns="0"/>
          <a:lstStyle>
            <a:lvl1pPr marL="0" indent="0" algn="l">
              <a:buNone/>
              <a:defRPr sz="1800">
                <a:solidFill>
                  <a:schemeClr val="bg1"/>
                </a:solidFill>
              </a:defRPr>
            </a:lvl1pPr>
          </a:lstStyle>
          <a:p>
            <a:r>
              <a:rPr lang="en-US" b="1" i="0">
                <a:solidFill>
                  <a:schemeClr val="bg1"/>
                </a:solidFill>
                <a:latin typeface="Verdana" panose="020B0604030504040204" pitchFamily="34" charset="0"/>
              </a:rPr>
              <a:t>Presenter name, title</a:t>
            </a:r>
          </a:p>
          <a:p>
            <a:r>
              <a:rPr lang="en-US" b="0" i="0">
                <a:solidFill>
                  <a:schemeClr val="bg1"/>
                </a:solidFill>
                <a:latin typeface="Verdana" panose="020B0604030504040204" pitchFamily="34" charset="0"/>
              </a:rPr>
              <a:t>Supplementary information</a:t>
            </a:r>
          </a:p>
        </p:txBody>
      </p:sp>
      <p:sp>
        <p:nvSpPr>
          <p:cNvPr id="12" name="Text Placeholder 7">
            <a:extLst>
              <a:ext uri="{FF2B5EF4-FFF2-40B4-BE49-F238E27FC236}">
                <a16:creationId xmlns:a16="http://schemas.microsoft.com/office/drawing/2014/main" id="{AF2E1510-4DF5-1C94-E4B1-C00D9A87D720}"/>
              </a:ext>
            </a:extLst>
          </p:cNvPr>
          <p:cNvSpPr>
            <a:spLocks noGrp="1"/>
          </p:cNvSpPr>
          <p:nvPr>
            <p:ph type="body" sz="quarter" idx="11" hasCustomPrompt="1"/>
          </p:nvPr>
        </p:nvSpPr>
        <p:spPr>
          <a:xfrm>
            <a:off x="876829" y="5407644"/>
            <a:ext cx="6421902" cy="1170956"/>
          </a:xfrm>
          <a:prstGeom prst="rect">
            <a:avLst/>
          </a:prstGeom>
        </p:spPr>
        <p:txBody>
          <a:bodyPr lIns="0"/>
          <a:lstStyle>
            <a:lvl1pPr marL="0" indent="0">
              <a:buNone/>
              <a:defRPr sz="1800" b="0" i="1">
                <a:latin typeface="Times" pitchFamily="2" charset="0"/>
              </a:defRPr>
            </a:lvl1pPr>
          </a:lstStyle>
          <a:p>
            <a:pPr lvl="0"/>
            <a:r>
              <a:rPr lang="en-US"/>
              <a:t>Disclosure if needed.</a:t>
            </a:r>
          </a:p>
        </p:txBody>
      </p:sp>
      <p:cxnSp>
        <p:nvCxnSpPr>
          <p:cNvPr id="6" name="Straight Connector 5">
            <a:extLst>
              <a:ext uri="{FF2B5EF4-FFF2-40B4-BE49-F238E27FC236}">
                <a16:creationId xmlns:a16="http://schemas.microsoft.com/office/drawing/2014/main" id="{91ACC3D0-F828-E5F4-D966-EF1E00EF342C}"/>
              </a:ext>
            </a:extLst>
          </p:cNvPr>
          <p:cNvCxnSpPr>
            <a:cxnSpLocks/>
          </p:cNvCxnSpPr>
          <p:nvPr userDrawn="1"/>
        </p:nvCxnSpPr>
        <p:spPr>
          <a:xfrm>
            <a:off x="876829" y="3089274"/>
            <a:ext cx="10414858" cy="0"/>
          </a:xfrm>
          <a:prstGeom prst="line">
            <a:avLst/>
          </a:prstGeom>
          <a:ln w="7302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2EB4D253-1A77-48B5-9CAB-F0F23FB9053D}"/>
              </a:ext>
            </a:extLst>
          </p:cNvPr>
          <p:cNvSpPr>
            <a:spLocks noGrp="1"/>
          </p:cNvSpPr>
          <p:nvPr>
            <p:ph type="ctrTitle"/>
          </p:nvPr>
        </p:nvSpPr>
        <p:spPr>
          <a:xfrm>
            <a:off x="876829" y="1143972"/>
            <a:ext cx="10315073" cy="1059771"/>
          </a:xfrm>
          <a:prstGeom prst="rect">
            <a:avLst/>
          </a:prstGeom>
        </p:spPr>
        <p:txBody>
          <a:bodyPr lIns="0">
            <a:noAutofit/>
          </a:bodyPr>
          <a:lstStyle>
            <a:lvl1pPr>
              <a:defRPr sz="4800" b="0" baseline="0">
                <a:solidFill>
                  <a:schemeClr val="bg1"/>
                </a:solidFill>
              </a:defRPr>
            </a:lvl1pPr>
          </a:lstStyle>
          <a:p>
            <a:r>
              <a:rPr lang="en-US"/>
              <a:t>Click to edit Master title style</a:t>
            </a:r>
          </a:p>
        </p:txBody>
      </p:sp>
      <p:sp>
        <p:nvSpPr>
          <p:cNvPr id="9" name="Subtitle 2">
            <a:extLst>
              <a:ext uri="{FF2B5EF4-FFF2-40B4-BE49-F238E27FC236}">
                <a16:creationId xmlns:a16="http://schemas.microsoft.com/office/drawing/2014/main" id="{7D612368-4565-407A-770D-67CFC71137F9}"/>
              </a:ext>
            </a:extLst>
          </p:cNvPr>
          <p:cNvSpPr>
            <a:spLocks noGrp="1"/>
          </p:cNvSpPr>
          <p:nvPr>
            <p:ph type="subTitle" idx="1"/>
          </p:nvPr>
        </p:nvSpPr>
        <p:spPr>
          <a:xfrm>
            <a:off x="876829" y="2181727"/>
            <a:ext cx="10315073" cy="751432"/>
          </a:xfrm>
          <a:prstGeom prst="rect">
            <a:avLst/>
          </a:prstGeom>
        </p:spPr>
        <p:txBody>
          <a:bodyPr lIns="0">
            <a:normAutofit/>
          </a:bodyPr>
          <a:lstStyle>
            <a:lvl1pPr marL="0" marR="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sz="2400" baseline="0">
                <a:solidFill>
                  <a:schemeClr val="bg1"/>
                </a:solidFill>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pPr marL="0" marR="0" lvl="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US"/>
              <a:t>Click to edit Master subtitle style</a:t>
            </a:r>
          </a:p>
        </p:txBody>
      </p:sp>
    </p:spTree>
    <p:extLst>
      <p:ext uri="{BB962C8B-B14F-4D97-AF65-F5344CB8AC3E}">
        <p14:creationId xmlns:p14="http://schemas.microsoft.com/office/powerpoint/2010/main" val="2990878487"/>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 blue C">
    <p:spTree>
      <p:nvGrpSpPr>
        <p:cNvPr id="1" name=""/>
        <p:cNvGrpSpPr/>
        <p:nvPr/>
      </p:nvGrpSpPr>
      <p:grpSpPr>
        <a:xfrm>
          <a:off x="0" y="0"/>
          <a:ext cx="0" cy="0"/>
          <a:chOff x="0" y="0"/>
          <a:chExt cx="0" cy="0"/>
        </a:xfrm>
      </p:grpSpPr>
      <p:pic>
        <p:nvPicPr>
          <p:cNvPr id="4" name="Picture 3" descr="Empty office chairs">
            <a:extLst>
              <a:ext uri="{FF2B5EF4-FFF2-40B4-BE49-F238E27FC236}">
                <a16:creationId xmlns:a16="http://schemas.microsoft.com/office/drawing/2014/main" id="{8291F29A-3AAB-D9DD-FFBA-B939D8C10C74}"/>
              </a:ext>
            </a:extLst>
          </p:cNvPr>
          <p:cNvPicPr>
            <a:picLocks noChangeAspect="1"/>
          </p:cNvPicPr>
          <p:nvPr userDrawn="1"/>
        </p:nvPicPr>
        <p:blipFill>
          <a:blip r:embed="rId2" cstate="screen">
            <a:alphaModFix amt="20000"/>
            <a:extLst>
              <a:ext uri="{28A0092B-C50C-407E-A947-70E740481C1C}">
                <a14:useLocalDpi xmlns:a14="http://schemas.microsoft.com/office/drawing/2010/main"/>
              </a:ext>
            </a:extLst>
          </a:blip>
          <a:srcRect/>
          <a:stretch/>
        </p:blipFill>
        <p:spPr>
          <a:xfrm>
            <a:off x="0" y="0"/>
            <a:ext cx="12192000" cy="5084342"/>
          </a:xfrm>
          <a:prstGeom prst="rect">
            <a:avLst/>
          </a:prstGeom>
          <a:solidFill>
            <a:schemeClr val="accent6">
              <a:lumMod val="75000"/>
            </a:schemeClr>
          </a:solidFill>
        </p:spPr>
      </p:pic>
      <p:pic>
        <p:nvPicPr>
          <p:cNvPr id="14" name="Picture 13">
            <a:extLst>
              <a:ext uri="{FF2B5EF4-FFF2-40B4-BE49-F238E27FC236}">
                <a16:creationId xmlns:a16="http://schemas.microsoft.com/office/drawing/2014/main" id="{74309E18-E847-4845-9AD8-A0ABC3296D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64852" y="5636419"/>
            <a:ext cx="3581716" cy="775590"/>
          </a:xfrm>
          <a:prstGeom prst="rect">
            <a:avLst/>
          </a:prstGeom>
        </p:spPr>
      </p:pic>
      <p:sp>
        <p:nvSpPr>
          <p:cNvPr id="9" name="Subtitle 2">
            <a:extLst>
              <a:ext uri="{FF2B5EF4-FFF2-40B4-BE49-F238E27FC236}">
                <a16:creationId xmlns:a16="http://schemas.microsoft.com/office/drawing/2014/main" id="{CE0FCDDF-1CA6-1B67-722B-968F31250E85}"/>
              </a:ext>
            </a:extLst>
          </p:cNvPr>
          <p:cNvSpPr>
            <a:spLocks noGrp="1"/>
          </p:cNvSpPr>
          <p:nvPr>
            <p:ph type="subTitle" idx="1"/>
          </p:nvPr>
        </p:nvSpPr>
        <p:spPr>
          <a:xfrm>
            <a:off x="876829" y="2181727"/>
            <a:ext cx="10315073" cy="751432"/>
          </a:xfrm>
          <a:prstGeom prst="rect">
            <a:avLst/>
          </a:prstGeom>
        </p:spPr>
        <p:txBody>
          <a:bodyPr lIns="0">
            <a:normAutofit/>
          </a:bodyPr>
          <a:lstStyle>
            <a:lvl1pPr marL="0" marR="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sz="2400" baseline="0">
                <a:solidFill>
                  <a:schemeClr val="bg1"/>
                </a:solidFill>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pPr marL="0" marR="0" lvl="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US"/>
              <a:t>Click to edit Master subtitle style</a:t>
            </a:r>
          </a:p>
        </p:txBody>
      </p:sp>
      <p:sp>
        <p:nvSpPr>
          <p:cNvPr id="10" name="Text Placeholder 5">
            <a:extLst>
              <a:ext uri="{FF2B5EF4-FFF2-40B4-BE49-F238E27FC236}">
                <a16:creationId xmlns:a16="http://schemas.microsoft.com/office/drawing/2014/main" id="{39BB0102-8E0A-5D09-E4F8-E3769163135A}"/>
              </a:ext>
            </a:extLst>
          </p:cNvPr>
          <p:cNvSpPr>
            <a:spLocks noGrp="1"/>
          </p:cNvSpPr>
          <p:nvPr>
            <p:ph type="body" sz="quarter" idx="10" hasCustomPrompt="1"/>
          </p:nvPr>
        </p:nvSpPr>
        <p:spPr>
          <a:xfrm>
            <a:off x="876829" y="3539577"/>
            <a:ext cx="8198978" cy="1223443"/>
          </a:xfrm>
          <a:prstGeom prst="rect">
            <a:avLst/>
          </a:prstGeom>
        </p:spPr>
        <p:txBody>
          <a:bodyPr lIns="0"/>
          <a:lstStyle>
            <a:lvl1pPr marL="0" indent="0" algn="l">
              <a:buNone/>
              <a:defRPr sz="1800">
                <a:solidFill>
                  <a:schemeClr val="bg1"/>
                </a:solidFill>
              </a:defRPr>
            </a:lvl1pPr>
          </a:lstStyle>
          <a:p>
            <a:r>
              <a:rPr lang="en-US" b="1" i="0">
                <a:solidFill>
                  <a:schemeClr val="bg1"/>
                </a:solidFill>
                <a:latin typeface="Verdana" panose="020B0604030504040204" pitchFamily="34" charset="0"/>
              </a:rPr>
              <a:t>Presenter name, title</a:t>
            </a:r>
          </a:p>
          <a:p>
            <a:r>
              <a:rPr lang="en-US" b="0" i="0">
                <a:solidFill>
                  <a:schemeClr val="bg1"/>
                </a:solidFill>
                <a:latin typeface="Verdana" panose="020B0604030504040204" pitchFamily="34" charset="0"/>
              </a:rPr>
              <a:t>Supplementary information</a:t>
            </a:r>
          </a:p>
        </p:txBody>
      </p:sp>
      <p:sp>
        <p:nvSpPr>
          <p:cNvPr id="11" name="Text Placeholder 7">
            <a:extLst>
              <a:ext uri="{FF2B5EF4-FFF2-40B4-BE49-F238E27FC236}">
                <a16:creationId xmlns:a16="http://schemas.microsoft.com/office/drawing/2014/main" id="{B2D5C585-C23E-8722-6A5A-2D98FC2C92D9}"/>
              </a:ext>
            </a:extLst>
          </p:cNvPr>
          <p:cNvSpPr>
            <a:spLocks noGrp="1"/>
          </p:cNvSpPr>
          <p:nvPr>
            <p:ph type="body" sz="quarter" idx="11" hasCustomPrompt="1"/>
          </p:nvPr>
        </p:nvSpPr>
        <p:spPr>
          <a:xfrm>
            <a:off x="876829" y="5407644"/>
            <a:ext cx="6421902" cy="1170956"/>
          </a:xfrm>
          <a:prstGeom prst="rect">
            <a:avLst/>
          </a:prstGeom>
        </p:spPr>
        <p:txBody>
          <a:bodyPr lIns="0"/>
          <a:lstStyle>
            <a:lvl1pPr marL="0" indent="0">
              <a:buNone/>
              <a:defRPr sz="1800" b="0" i="1">
                <a:latin typeface="Times" pitchFamily="2" charset="0"/>
              </a:defRPr>
            </a:lvl1pPr>
          </a:lstStyle>
          <a:p>
            <a:pPr lvl="0"/>
            <a:r>
              <a:rPr lang="en-US"/>
              <a:t>Disclosure if needed.</a:t>
            </a:r>
          </a:p>
        </p:txBody>
      </p:sp>
      <p:cxnSp>
        <p:nvCxnSpPr>
          <p:cNvPr id="2" name="Straight Connector 1">
            <a:extLst>
              <a:ext uri="{FF2B5EF4-FFF2-40B4-BE49-F238E27FC236}">
                <a16:creationId xmlns:a16="http://schemas.microsoft.com/office/drawing/2014/main" id="{AB83C73E-0D3E-5E19-63A7-E0A90E82E49F}"/>
              </a:ext>
            </a:extLst>
          </p:cNvPr>
          <p:cNvCxnSpPr>
            <a:cxnSpLocks/>
          </p:cNvCxnSpPr>
          <p:nvPr userDrawn="1"/>
        </p:nvCxnSpPr>
        <p:spPr>
          <a:xfrm>
            <a:off x="876829" y="3089274"/>
            <a:ext cx="10414858" cy="0"/>
          </a:xfrm>
          <a:prstGeom prst="line">
            <a:avLst/>
          </a:prstGeom>
          <a:ln w="7302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Title 1">
            <a:extLst>
              <a:ext uri="{FF2B5EF4-FFF2-40B4-BE49-F238E27FC236}">
                <a16:creationId xmlns:a16="http://schemas.microsoft.com/office/drawing/2014/main" id="{9A25E37C-7618-A1AF-07EC-2CA613C9677C}"/>
              </a:ext>
            </a:extLst>
          </p:cNvPr>
          <p:cNvSpPr>
            <a:spLocks noGrp="1"/>
          </p:cNvSpPr>
          <p:nvPr>
            <p:ph type="ctrTitle"/>
          </p:nvPr>
        </p:nvSpPr>
        <p:spPr>
          <a:xfrm>
            <a:off x="876829" y="1143972"/>
            <a:ext cx="10315073" cy="1059771"/>
          </a:xfrm>
          <a:prstGeom prst="rect">
            <a:avLst/>
          </a:prstGeom>
        </p:spPr>
        <p:txBody>
          <a:bodyPr lIns="0">
            <a:noAutofit/>
          </a:bodyPr>
          <a:lstStyle>
            <a:lvl1pPr>
              <a:defRPr sz="4800" b="0" baseline="0">
                <a:solidFill>
                  <a:schemeClr val="bg1"/>
                </a:solidFill>
              </a:defRPr>
            </a:lvl1pPr>
          </a:lstStyle>
          <a:p>
            <a:r>
              <a:rPr lang="en-US"/>
              <a:t>Click to edit Master title style</a:t>
            </a:r>
          </a:p>
        </p:txBody>
      </p:sp>
    </p:spTree>
    <p:extLst>
      <p:ext uri="{BB962C8B-B14F-4D97-AF65-F5344CB8AC3E}">
        <p14:creationId xmlns:p14="http://schemas.microsoft.com/office/powerpoint/2010/main" val="3621519753"/>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ue content 1">
    <p:spTree>
      <p:nvGrpSpPr>
        <p:cNvPr id="1" name=""/>
        <p:cNvGrpSpPr/>
        <p:nvPr/>
      </p:nvGrpSpPr>
      <p:grpSpPr>
        <a:xfrm>
          <a:off x="0" y="0"/>
          <a:ext cx="0" cy="0"/>
          <a:chOff x="0" y="0"/>
          <a:chExt cx="0" cy="0"/>
        </a:xfrm>
      </p:grpSpPr>
      <p:pic>
        <p:nvPicPr>
          <p:cNvPr id="9" name="Picture 8" descr="Clouds in the sky&#10;&#10;Description automatically generated">
            <a:extLst>
              <a:ext uri="{FF2B5EF4-FFF2-40B4-BE49-F238E27FC236}">
                <a16:creationId xmlns:a16="http://schemas.microsoft.com/office/drawing/2014/main" id="{F55AE8E9-36FE-7348-99CE-E9F70CEB0DB6}"/>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a:stretch/>
        </p:blipFill>
        <p:spPr>
          <a:xfrm>
            <a:off x="0" y="0"/>
            <a:ext cx="12192000" cy="6858000"/>
          </a:xfrm>
          <a:prstGeom prst="rect">
            <a:avLst/>
          </a:prstGeom>
          <a:solidFill>
            <a:schemeClr val="accent6"/>
          </a:solidFill>
        </p:spPr>
      </p:pic>
      <p:sp>
        <p:nvSpPr>
          <p:cNvPr id="6" name="Round Single Corner Rectangle 5">
            <a:extLst>
              <a:ext uri="{FF2B5EF4-FFF2-40B4-BE49-F238E27FC236}">
                <a16:creationId xmlns:a16="http://schemas.microsoft.com/office/drawing/2014/main" id="{A70E391A-E7C5-7CE7-F6F1-C189C67C6E35}"/>
              </a:ext>
            </a:extLst>
          </p:cNvPr>
          <p:cNvSpPr/>
          <p:nvPr userDrawn="1"/>
        </p:nvSpPr>
        <p:spPr>
          <a:xfrm rot="10800000" flipH="1">
            <a:off x="541421" y="541422"/>
            <a:ext cx="11109158" cy="5775157"/>
          </a:xfrm>
          <a:prstGeom prst="round1Rect">
            <a:avLst>
              <a:gd name="adj" fmla="val 8515"/>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algn="ctr"/>
            <a:endParaRPr lang="en-US" b="0" i="0">
              <a:latin typeface="Verdana" panose="020B0604030504040204" pitchFamily="34" charset="0"/>
            </a:endParaRPr>
          </a:p>
        </p:txBody>
      </p:sp>
      <p:sp>
        <p:nvSpPr>
          <p:cNvPr id="2" name="Title 1">
            <a:extLst>
              <a:ext uri="{FF2B5EF4-FFF2-40B4-BE49-F238E27FC236}">
                <a16:creationId xmlns:a16="http://schemas.microsoft.com/office/drawing/2014/main" id="{A3372295-F23D-1469-977C-BE1966E304E9}"/>
              </a:ext>
            </a:extLst>
          </p:cNvPr>
          <p:cNvSpPr>
            <a:spLocks noGrp="1"/>
          </p:cNvSpPr>
          <p:nvPr>
            <p:ph type="title"/>
          </p:nvPr>
        </p:nvSpPr>
        <p:spPr>
          <a:xfrm>
            <a:off x="890751" y="997815"/>
            <a:ext cx="10423431" cy="815991"/>
          </a:xfrm>
          <a:prstGeom prst="rect">
            <a:avLst/>
          </a:prstGeom>
        </p:spPr>
        <p:txBody>
          <a:bodyPr lIns="0"/>
          <a:lstStyle>
            <a:lvl1pPr>
              <a:defRPr sz="4000" b="0" baseline="0">
                <a:solidFill>
                  <a:schemeClr val="accent6"/>
                </a:solidFill>
              </a:defRPr>
            </a:lvl1pPr>
          </a:lstStyle>
          <a:p>
            <a:r>
              <a:rPr lang="en-US"/>
              <a:t>Click to edit Master title style</a:t>
            </a:r>
          </a:p>
        </p:txBody>
      </p:sp>
      <p:cxnSp>
        <p:nvCxnSpPr>
          <p:cNvPr id="4" name="Straight Connector 3">
            <a:extLst>
              <a:ext uri="{FF2B5EF4-FFF2-40B4-BE49-F238E27FC236}">
                <a16:creationId xmlns:a16="http://schemas.microsoft.com/office/drawing/2014/main" id="{F8D3D18A-C2D5-A037-10FB-CAC108FD345C}"/>
              </a:ext>
            </a:extLst>
          </p:cNvPr>
          <p:cNvCxnSpPr>
            <a:cxnSpLocks/>
          </p:cNvCxnSpPr>
          <p:nvPr userDrawn="1"/>
        </p:nvCxnSpPr>
        <p:spPr>
          <a:xfrm>
            <a:off x="890025" y="922558"/>
            <a:ext cx="10424936"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5" name="Text Placeholder 17">
            <a:extLst>
              <a:ext uri="{FF2B5EF4-FFF2-40B4-BE49-F238E27FC236}">
                <a16:creationId xmlns:a16="http://schemas.microsoft.com/office/drawing/2014/main" id="{E550135B-FC0F-061A-554A-4FA6B197DA38}"/>
              </a:ext>
            </a:extLst>
          </p:cNvPr>
          <p:cNvSpPr>
            <a:spLocks noGrp="1"/>
          </p:cNvSpPr>
          <p:nvPr>
            <p:ph type="body" sz="quarter" idx="10"/>
          </p:nvPr>
        </p:nvSpPr>
        <p:spPr>
          <a:xfrm>
            <a:off x="890025" y="2024491"/>
            <a:ext cx="10423430" cy="3535059"/>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125851901"/>
      </p:ext>
    </p:extLst>
  </p:cSld>
  <p:clrMapOvr>
    <a:masterClrMapping/>
  </p:clrMapOvr>
  <p:transition spd="med">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esenter - blue">
    <p:spTree>
      <p:nvGrpSpPr>
        <p:cNvPr id="1" name=""/>
        <p:cNvGrpSpPr/>
        <p:nvPr/>
      </p:nvGrpSpPr>
      <p:grpSpPr>
        <a:xfrm>
          <a:off x="0" y="0"/>
          <a:ext cx="0" cy="0"/>
          <a:chOff x="0" y="0"/>
          <a:chExt cx="0" cy="0"/>
        </a:xfrm>
      </p:grpSpPr>
      <p:pic>
        <p:nvPicPr>
          <p:cNvPr id="9" name="Picture 8" descr="Clouds in the sky&#10;&#10;Description automatically generated">
            <a:extLst>
              <a:ext uri="{FF2B5EF4-FFF2-40B4-BE49-F238E27FC236}">
                <a16:creationId xmlns:a16="http://schemas.microsoft.com/office/drawing/2014/main" id="{F55AE8E9-36FE-7348-99CE-E9F70CEB0DB6}"/>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a:stretch/>
        </p:blipFill>
        <p:spPr>
          <a:xfrm>
            <a:off x="0" y="0"/>
            <a:ext cx="12192000" cy="6858000"/>
          </a:xfrm>
          <a:prstGeom prst="rect">
            <a:avLst/>
          </a:prstGeom>
          <a:solidFill>
            <a:schemeClr val="accent6"/>
          </a:solidFill>
        </p:spPr>
      </p:pic>
      <p:sp>
        <p:nvSpPr>
          <p:cNvPr id="6" name="Round Single Corner Rectangle 5">
            <a:extLst>
              <a:ext uri="{FF2B5EF4-FFF2-40B4-BE49-F238E27FC236}">
                <a16:creationId xmlns:a16="http://schemas.microsoft.com/office/drawing/2014/main" id="{A70E391A-E7C5-7CE7-F6F1-C189C67C6E35}"/>
              </a:ext>
            </a:extLst>
          </p:cNvPr>
          <p:cNvSpPr/>
          <p:nvPr userDrawn="1"/>
        </p:nvSpPr>
        <p:spPr>
          <a:xfrm rot="10800000" flipH="1">
            <a:off x="541421" y="541422"/>
            <a:ext cx="11109158" cy="5775157"/>
          </a:xfrm>
          <a:prstGeom prst="round1Rect">
            <a:avLst>
              <a:gd name="adj" fmla="val 8515"/>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algn="ctr"/>
            <a:endParaRPr lang="en-US" b="0" i="0">
              <a:latin typeface="Verdana" panose="020B0604030504040204" pitchFamily="34" charset="0"/>
            </a:endParaRPr>
          </a:p>
        </p:txBody>
      </p:sp>
      <p:sp>
        <p:nvSpPr>
          <p:cNvPr id="2" name="Title 1">
            <a:extLst>
              <a:ext uri="{FF2B5EF4-FFF2-40B4-BE49-F238E27FC236}">
                <a16:creationId xmlns:a16="http://schemas.microsoft.com/office/drawing/2014/main" id="{A3372295-F23D-1469-977C-BE1966E304E9}"/>
              </a:ext>
            </a:extLst>
          </p:cNvPr>
          <p:cNvSpPr>
            <a:spLocks noGrp="1"/>
          </p:cNvSpPr>
          <p:nvPr>
            <p:ph type="title"/>
          </p:nvPr>
        </p:nvSpPr>
        <p:spPr>
          <a:xfrm>
            <a:off x="890751" y="997815"/>
            <a:ext cx="10423431" cy="815991"/>
          </a:xfrm>
          <a:prstGeom prst="rect">
            <a:avLst/>
          </a:prstGeom>
        </p:spPr>
        <p:txBody>
          <a:bodyPr lIns="0"/>
          <a:lstStyle>
            <a:lvl1pPr>
              <a:defRPr sz="4000" b="0" baseline="0">
                <a:solidFill>
                  <a:schemeClr val="accent6"/>
                </a:solidFill>
              </a:defRPr>
            </a:lvl1pPr>
          </a:lstStyle>
          <a:p>
            <a:r>
              <a:rPr lang="en-US"/>
              <a:t>Click to edit Master title style</a:t>
            </a:r>
          </a:p>
        </p:txBody>
      </p:sp>
      <p:cxnSp>
        <p:nvCxnSpPr>
          <p:cNvPr id="4" name="Straight Connector 3">
            <a:extLst>
              <a:ext uri="{FF2B5EF4-FFF2-40B4-BE49-F238E27FC236}">
                <a16:creationId xmlns:a16="http://schemas.microsoft.com/office/drawing/2014/main" id="{F8D3D18A-C2D5-A037-10FB-CAC108FD345C}"/>
              </a:ext>
            </a:extLst>
          </p:cNvPr>
          <p:cNvCxnSpPr>
            <a:cxnSpLocks/>
          </p:cNvCxnSpPr>
          <p:nvPr userDrawn="1"/>
        </p:nvCxnSpPr>
        <p:spPr>
          <a:xfrm>
            <a:off x="890025" y="922558"/>
            <a:ext cx="10424936"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3" name="Text Placeholder 17">
            <a:extLst>
              <a:ext uri="{FF2B5EF4-FFF2-40B4-BE49-F238E27FC236}">
                <a16:creationId xmlns:a16="http://schemas.microsoft.com/office/drawing/2014/main" id="{D595A6B7-2E77-F9E8-5ABF-19D493AC6B77}"/>
              </a:ext>
            </a:extLst>
          </p:cNvPr>
          <p:cNvSpPr>
            <a:spLocks noGrp="1"/>
          </p:cNvSpPr>
          <p:nvPr>
            <p:ph type="body" sz="quarter" idx="11" hasCustomPrompt="1"/>
          </p:nvPr>
        </p:nvSpPr>
        <p:spPr>
          <a:xfrm>
            <a:off x="3920426" y="3197413"/>
            <a:ext cx="7574659" cy="587560"/>
          </a:xfrm>
          <a:prstGeom prst="rect">
            <a:avLst/>
          </a:prstGeom>
        </p:spPr>
        <p:txBody>
          <a:bodyPr lIns="0"/>
          <a:lstStyle>
            <a:lvl1pPr marL="0" indent="0">
              <a:buNone/>
              <a:defRPr sz="3200" b="1" spc="1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First </a:t>
            </a:r>
            <a:r>
              <a:rPr lang="en-US" err="1"/>
              <a:t>Lastname</a:t>
            </a:r>
            <a:endParaRPr lang="en-US"/>
          </a:p>
        </p:txBody>
      </p:sp>
      <p:sp>
        <p:nvSpPr>
          <p:cNvPr id="7" name="Text Placeholder 17">
            <a:extLst>
              <a:ext uri="{FF2B5EF4-FFF2-40B4-BE49-F238E27FC236}">
                <a16:creationId xmlns:a16="http://schemas.microsoft.com/office/drawing/2014/main" id="{13F503F0-21A7-5D6F-D880-83D4A96A71CF}"/>
              </a:ext>
            </a:extLst>
          </p:cNvPr>
          <p:cNvSpPr>
            <a:spLocks noGrp="1"/>
          </p:cNvSpPr>
          <p:nvPr>
            <p:ph type="body" sz="quarter" idx="12" hasCustomPrompt="1"/>
          </p:nvPr>
        </p:nvSpPr>
        <p:spPr>
          <a:xfrm>
            <a:off x="3920425" y="3872375"/>
            <a:ext cx="7574659" cy="1312495"/>
          </a:xfrm>
          <a:prstGeom prst="rect">
            <a:avLst/>
          </a:prstGeom>
        </p:spPr>
        <p:txBody>
          <a:bodyPr lIns="0"/>
          <a:lstStyle>
            <a:lvl1pPr marL="0" indent="0">
              <a:buNone/>
              <a:defRPr sz="24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Title, credentials</a:t>
            </a:r>
          </a:p>
          <a:p>
            <a:pPr lvl="0"/>
            <a:r>
              <a:rPr lang="en-US"/>
              <a:t>Location </a:t>
            </a:r>
          </a:p>
        </p:txBody>
      </p:sp>
      <p:sp>
        <p:nvSpPr>
          <p:cNvPr id="8" name="Picture Placeholder 10">
            <a:extLst>
              <a:ext uri="{FF2B5EF4-FFF2-40B4-BE49-F238E27FC236}">
                <a16:creationId xmlns:a16="http://schemas.microsoft.com/office/drawing/2014/main" id="{7D8C7137-6E9D-AE44-AFBA-EF21F38BC738}"/>
              </a:ext>
            </a:extLst>
          </p:cNvPr>
          <p:cNvSpPr>
            <a:spLocks noGrp="1"/>
          </p:cNvSpPr>
          <p:nvPr>
            <p:ph type="pic" sz="quarter" idx="13"/>
          </p:nvPr>
        </p:nvSpPr>
        <p:spPr>
          <a:xfrm>
            <a:off x="890025" y="2288803"/>
            <a:ext cx="2659294" cy="3434773"/>
          </a:xfrm>
          <a:prstGeom prst="rect">
            <a:avLst/>
          </a:prstGeom>
          <a:solidFill>
            <a:schemeClr val="bg1">
              <a:lumMod val="85000"/>
            </a:schemeClr>
          </a:solidFill>
          <a:ln>
            <a:noFill/>
          </a:ln>
        </p:spPr>
        <p:txBody>
          <a:bodyPr anchor="ctr"/>
          <a:lstStyle>
            <a:lvl1pPr marL="0" indent="0" algn="l">
              <a:buNone/>
              <a:defRPr sz="2400"/>
            </a:lvl1pPr>
          </a:lstStyle>
          <a:p>
            <a:endParaRPr lang="en-US"/>
          </a:p>
        </p:txBody>
      </p:sp>
    </p:spTree>
    <p:extLst>
      <p:ext uri="{BB962C8B-B14F-4D97-AF65-F5344CB8AC3E}">
        <p14:creationId xmlns:p14="http://schemas.microsoft.com/office/powerpoint/2010/main" val="3042247594"/>
      </p:ext>
    </p:extLst>
  </p:cSld>
  <p:clrMapOvr>
    <a:masterClrMapping/>
  </p:clrMapOvr>
  <p:transition spd="med">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resenter - blue 2">
    <p:spTree>
      <p:nvGrpSpPr>
        <p:cNvPr id="1" name=""/>
        <p:cNvGrpSpPr/>
        <p:nvPr/>
      </p:nvGrpSpPr>
      <p:grpSpPr>
        <a:xfrm>
          <a:off x="0" y="0"/>
          <a:ext cx="0" cy="0"/>
          <a:chOff x="0" y="0"/>
          <a:chExt cx="0" cy="0"/>
        </a:xfrm>
      </p:grpSpPr>
      <p:pic>
        <p:nvPicPr>
          <p:cNvPr id="9" name="Picture 8" descr="Clouds in the sky&#10;&#10;Description automatically generated">
            <a:extLst>
              <a:ext uri="{FF2B5EF4-FFF2-40B4-BE49-F238E27FC236}">
                <a16:creationId xmlns:a16="http://schemas.microsoft.com/office/drawing/2014/main" id="{F55AE8E9-36FE-7348-99CE-E9F70CEB0DB6}"/>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a:stretch/>
        </p:blipFill>
        <p:spPr>
          <a:xfrm>
            <a:off x="0" y="0"/>
            <a:ext cx="12192000" cy="6858000"/>
          </a:xfrm>
          <a:prstGeom prst="rect">
            <a:avLst/>
          </a:prstGeom>
          <a:solidFill>
            <a:schemeClr val="accent6"/>
          </a:solidFill>
        </p:spPr>
      </p:pic>
      <p:sp>
        <p:nvSpPr>
          <p:cNvPr id="6" name="Round Single Corner Rectangle 5">
            <a:extLst>
              <a:ext uri="{FF2B5EF4-FFF2-40B4-BE49-F238E27FC236}">
                <a16:creationId xmlns:a16="http://schemas.microsoft.com/office/drawing/2014/main" id="{A70E391A-E7C5-7CE7-F6F1-C189C67C6E35}"/>
              </a:ext>
            </a:extLst>
          </p:cNvPr>
          <p:cNvSpPr/>
          <p:nvPr userDrawn="1"/>
        </p:nvSpPr>
        <p:spPr>
          <a:xfrm rot="10800000" flipH="1">
            <a:off x="541421" y="541422"/>
            <a:ext cx="11109158" cy="5775157"/>
          </a:xfrm>
          <a:prstGeom prst="round1Rect">
            <a:avLst>
              <a:gd name="adj" fmla="val 8515"/>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algn="ctr"/>
            <a:endParaRPr lang="en-US" b="0" i="0">
              <a:latin typeface="Verdana" panose="020B0604030504040204" pitchFamily="34" charset="0"/>
            </a:endParaRPr>
          </a:p>
        </p:txBody>
      </p:sp>
      <p:sp>
        <p:nvSpPr>
          <p:cNvPr id="2" name="Title 1">
            <a:extLst>
              <a:ext uri="{FF2B5EF4-FFF2-40B4-BE49-F238E27FC236}">
                <a16:creationId xmlns:a16="http://schemas.microsoft.com/office/drawing/2014/main" id="{A3372295-F23D-1469-977C-BE1966E304E9}"/>
              </a:ext>
            </a:extLst>
          </p:cNvPr>
          <p:cNvSpPr>
            <a:spLocks noGrp="1"/>
          </p:cNvSpPr>
          <p:nvPr>
            <p:ph type="title"/>
          </p:nvPr>
        </p:nvSpPr>
        <p:spPr>
          <a:xfrm>
            <a:off x="890751" y="997815"/>
            <a:ext cx="10423431" cy="815991"/>
          </a:xfrm>
          <a:prstGeom prst="rect">
            <a:avLst/>
          </a:prstGeom>
        </p:spPr>
        <p:txBody>
          <a:bodyPr lIns="0"/>
          <a:lstStyle>
            <a:lvl1pPr>
              <a:defRPr sz="4000" b="0" baseline="0">
                <a:solidFill>
                  <a:schemeClr val="accent6"/>
                </a:solidFill>
              </a:defRPr>
            </a:lvl1pPr>
          </a:lstStyle>
          <a:p>
            <a:r>
              <a:rPr lang="en-US"/>
              <a:t>Click to edit Master title style</a:t>
            </a:r>
          </a:p>
        </p:txBody>
      </p:sp>
      <p:cxnSp>
        <p:nvCxnSpPr>
          <p:cNvPr id="4" name="Straight Connector 3">
            <a:extLst>
              <a:ext uri="{FF2B5EF4-FFF2-40B4-BE49-F238E27FC236}">
                <a16:creationId xmlns:a16="http://schemas.microsoft.com/office/drawing/2014/main" id="{F8D3D18A-C2D5-A037-10FB-CAC108FD345C}"/>
              </a:ext>
            </a:extLst>
          </p:cNvPr>
          <p:cNvCxnSpPr>
            <a:cxnSpLocks/>
          </p:cNvCxnSpPr>
          <p:nvPr userDrawn="1"/>
        </p:nvCxnSpPr>
        <p:spPr>
          <a:xfrm>
            <a:off x="890025" y="922558"/>
            <a:ext cx="10424936"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5" name="Text Placeholder 17">
            <a:extLst>
              <a:ext uri="{FF2B5EF4-FFF2-40B4-BE49-F238E27FC236}">
                <a16:creationId xmlns:a16="http://schemas.microsoft.com/office/drawing/2014/main" id="{8D2E09A6-1B15-7077-A1B2-9A5CE3F005FD}"/>
              </a:ext>
            </a:extLst>
          </p:cNvPr>
          <p:cNvSpPr>
            <a:spLocks noGrp="1"/>
          </p:cNvSpPr>
          <p:nvPr>
            <p:ph type="body" sz="quarter" idx="11" hasCustomPrompt="1"/>
          </p:nvPr>
        </p:nvSpPr>
        <p:spPr>
          <a:xfrm>
            <a:off x="992092" y="5145265"/>
            <a:ext cx="4422871" cy="587560"/>
          </a:xfrm>
          <a:prstGeom prst="rect">
            <a:avLst/>
          </a:prstGeom>
        </p:spPr>
        <p:txBody>
          <a:bodyPr lIns="0"/>
          <a:lstStyle>
            <a:lvl1pPr marL="0" indent="0">
              <a:buNone/>
              <a:defRPr sz="2600" b="1" spc="1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First </a:t>
            </a:r>
            <a:r>
              <a:rPr lang="en-US" err="1"/>
              <a:t>Lastname</a:t>
            </a:r>
            <a:endParaRPr lang="en-US"/>
          </a:p>
        </p:txBody>
      </p:sp>
      <p:sp>
        <p:nvSpPr>
          <p:cNvPr id="10" name="Text Placeholder 17">
            <a:extLst>
              <a:ext uri="{FF2B5EF4-FFF2-40B4-BE49-F238E27FC236}">
                <a16:creationId xmlns:a16="http://schemas.microsoft.com/office/drawing/2014/main" id="{26606810-391D-697D-72D4-408B36064A03}"/>
              </a:ext>
            </a:extLst>
          </p:cNvPr>
          <p:cNvSpPr>
            <a:spLocks noGrp="1"/>
          </p:cNvSpPr>
          <p:nvPr>
            <p:ph type="body" sz="quarter" idx="12" hasCustomPrompt="1"/>
          </p:nvPr>
        </p:nvSpPr>
        <p:spPr>
          <a:xfrm>
            <a:off x="992092" y="5752168"/>
            <a:ext cx="4422871" cy="564411"/>
          </a:xfrm>
          <a:prstGeom prst="rect">
            <a:avLst/>
          </a:prstGeom>
        </p:spPr>
        <p:txBody>
          <a:bodyPr lIns="0"/>
          <a:lstStyle>
            <a:lvl1pPr marL="0" indent="0">
              <a:buNone/>
              <a:defRPr sz="1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Title, credentials</a:t>
            </a:r>
          </a:p>
        </p:txBody>
      </p:sp>
      <p:sp>
        <p:nvSpPr>
          <p:cNvPr id="11" name="Text Placeholder 17">
            <a:extLst>
              <a:ext uri="{FF2B5EF4-FFF2-40B4-BE49-F238E27FC236}">
                <a16:creationId xmlns:a16="http://schemas.microsoft.com/office/drawing/2014/main" id="{EE96208F-B6E9-3258-349A-689AF84F8097}"/>
              </a:ext>
            </a:extLst>
          </p:cNvPr>
          <p:cNvSpPr>
            <a:spLocks noGrp="1"/>
          </p:cNvSpPr>
          <p:nvPr>
            <p:ph type="body" sz="quarter" idx="15" hasCustomPrompt="1"/>
          </p:nvPr>
        </p:nvSpPr>
        <p:spPr>
          <a:xfrm>
            <a:off x="5849842" y="5145265"/>
            <a:ext cx="4422871" cy="587560"/>
          </a:xfrm>
          <a:prstGeom prst="rect">
            <a:avLst/>
          </a:prstGeom>
        </p:spPr>
        <p:txBody>
          <a:bodyPr lIns="0"/>
          <a:lstStyle>
            <a:lvl1pPr marL="0" indent="0">
              <a:buNone/>
              <a:defRPr sz="2600" b="1" spc="1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First </a:t>
            </a:r>
            <a:r>
              <a:rPr lang="en-US" err="1"/>
              <a:t>Lastname</a:t>
            </a:r>
            <a:endParaRPr lang="en-US"/>
          </a:p>
        </p:txBody>
      </p:sp>
      <p:sp>
        <p:nvSpPr>
          <p:cNvPr id="12" name="Text Placeholder 17">
            <a:extLst>
              <a:ext uri="{FF2B5EF4-FFF2-40B4-BE49-F238E27FC236}">
                <a16:creationId xmlns:a16="http://schemas.microsoft.com/office/drawing/2014/main" id="{A90B744D-C404-765C-8101-3410803EEB83}"/>
              </a:ext>
            </a:extLst>
          </p:cNvPr>
          <p:cNvSpPr>
            <a:spLocks noGrp="1"/>
          </p:cNvSpPr>
          <p:nvPr>
            <p:ph type="body" sz="quarter" idx="16" hasCustomPrompt="1"/>
          </p:nvPr>
        </p:nvSpPr>
        <p:spPr>
          <a:xfrm>
            <a:off x="5849842" y="5752168"/>
            <a:ext cx="4422871" cy="587561"/>
          </a:xfrm>
          <a:prstGeom prst="rect">
            <a:avLst/>
          </a:prstGeom>
        </p:spPr>
        <p:txBody>
          <a:bodyPr lIns="0"/>
          <a:lstStyle>
            <a:lvl1pPr marL="0" indent="0">
              <a:buNone/>
              <a:defRPr sz="1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Title, credentials</a:t>
            </a:r>
          </a:p>
        </p:txBody>
      </p:sp>
      <p:sp>
        <p:nvSpPr>
          <p:cNvPr id="13" name="Picture Placeholder 10">
            <a:extLst>
              <a:ext uri="{FF2B5EF4-FFF2-40B4-BE49-F238E27FC236}">
                <a16:creationId xmlns:a16="http://schemas.microsoft.com/office/drawing/2014/main" id="{36BB1116-8739-2E09-234C-3C5345C501B5}"/>
              </a:ext>
            </a:extLst>
          </p:cNvPr>
          <p:cNvSpPr>
            <a:spLocks noGrp="1"/>
          </p:cNvSpPr>
          <p:nvPr>
            <p:ph type="pic" sz="quarter" idx="17"/>
          </p:nvPr>
        </p:nvSpPr>
        <p:spPr>
          <a:xfrm>
            <a:off x="5835026" y="2096224"/>
            <a:ext cx="2197764" cy="2838655"/>
          </a:xfrm>
          <a:prstGeom prst="rect">
            <a:avLst/>
          </a:prstGeom>
          <a:solidFill>
            <a:schemeClr val="bg1">
              <a:lumMod val="85000"/>
            </a:schemeClr>
          </a:solidFill>
          <a:ln>
            <a:noFill/>
          </a:ln>
        </p:spPr>
        <p:txBody>
          <a:bodyPr anchor="ctr"/>
          <a:lstStyle>
            <a:lvl1pPr marL="0" indent="0" algn="l">
              <a:buNone/>
              <a:defRPr sz="2400"/>
            </a:lvl1pPr>
          </a:lstStyle>
          <a:p>
            <a:endParaRPr lang="en-US"/>
          </a:p>
        </p:txBody>
      </p:sp>
      <p:sp>
        <p:nvSpPr>
          <p:cNvPr id="14" name="Picture Placeholder 10">
            <a:extLst>
              <a:ext uri="{FF2B5EF4-FFF2-40B4-BE49-F238E27FC236}">
                <a16:creationId xmlns:a16="http://schemas.microsoft.com/office/drawing/2014/main" id="{60470EC3-B8F8-A292-5FBA-79F13864A495}"/>
              </a:ext>
            </a:extLst>
          </p:cNvPr>
          <p:cNvSpPr>
            <a:spLocks noGrp="1"/>
          </p:cNvSpPr>
          <p:nvPr>
            <p:ph type="pic" sz="quarter" idx="13"/>
          </p:nvPr>
        </p:nvSpPr>
        <p:spPr>
          <a:xfrm>
            <a:off x="992092" y="2096224"/>
            <a:ext cx="2197764" cy="2838655"/>
          </a:xfrm>
          <a:prstGeom prst="rect">
            <a:avLst/>
          </a:prstGeom>
          <a:solidFill>
            <a:schemeClr val="bg1">
              <a:lumMod val="85000"/>
            </a:schemeClr>
          </a:solidFill>
          <a:ln>
            <a:noFill/>
          </a:ln>
        </p:spPr>
        <p:txBody>
          <a:bodyPr anchor="ctr"/>
          <a:lstStyle>
            <a:lvl1pPr marL="0" indent="0" algn="l">
              <a:buNone/>
              <a:defRPr sz="2400"/>
            </a:lvl1pPr>
          </a:lstStyle>
          <a:p>
            <a:endParaRPr lang="en-US"/>
          </a:p>
        </p:txBody>
      </p:sp>
    </p:spTree>
    <p:extLst>
      <p:ext uri="{BB962C8B-B14F-4D97-AF65-F5344CB8AC3E}">
        <p14:creationId xmlns:p14="http://schemas.microsoft.com/office/powerpoint/2010/main" val="2287017095"/>
      </p:ext>
    </p:extLst>
  </p:cSld>
  <p:clrMapOvr>
    <a:masterClrMapping/>
  </p:clrMapOvr>
  <p:transition spd="med">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ue content 2">
    <p:spTree>
      <p:nvGrpSpPr>
        <p:cNvPr id="1" name=""/>
        <p:cNvGrpSpPr/>
        <p:nvPr/>
      </p:nvGrpSpPr>
      <p:grpSpPr>
        <a:xfrm>
          <a:off x="0" y="0"/>
          <a:ext cx="0" cy="0"/>
          <a:chOff x="0" y="0"/>
          <a:chExt cx="0" cy="0"/>
        </a:xfrm>
      </p:grpSpPr>
      <p:pic>
        <p:nvPicPr>
          <p:cNvPr id="9" name="Picture 8" descr="Clouds in the sky&#10;&#10;Description automatically generated">
            <a:extLst>
              <a:ext uri="{FF2B5EF4-FFF2-40B4-BE49-F238E27FC236}">
                <a16:creationId xmlns:a16="http://schemas.microsoft.com/office/drawing/2014/main" id="{F55AE8E9-36FE-7348-99CE-E9F70CEB0DB6}"/>
              </a:ext>
            </a:extLst>
          </p:cNvPr>
          <p:cNvPicPr>
            <a:picLocks noChangeAspect="1"/>
          </p:cNvPicPr>
          <p:nvPr userDrawn="1"/>
        </p:nvPicPr>
        <p:blipFill rotWithShape="1">
          <a:blip r:embed="rId2" cstate="screen">
            <a:alphaModFix amt="0"/>
            <a:extLst>
              <a:ext uri="{28A0092B-C50C-407E-A947-70E740481C1C}">
                <a14:useLocalDpi xmlns:a14="http://schemas.microsoft.com/office/drawing/2010/main"/>
              </a:ext>
            </a:extLst>
          </a:blip>
          <a:srcRect/>
          <a:stretch/>
        </p:blipFill>
        <p:spPr>
          <a:xfrm>
            <a:off x="0" y="0"/>
            <a:ext cx="12192000" cy="6858000"/>
          </a:xfrm>
          <a:prstGeom prst="rect">
            <a:avLst/>
          </a:prstGeom>
          <a:solidFill>
            <a:schemeClr val="accent6">
              <a:lumMod val="75000"/>
            </a:schemeClr>
          </a:solidFill>
        </p:spPr>
      </p:pic>
      <p:sp>
        <p:nvSpPr>
          <p:cNvPr id="6" name="Round Single Corner Rectangle 5">
            <a:extLst>
              <a:ext uri="{FF2B5EF4-FFF2-40B4-BE49-F238E27FC236}">
                <a16:creationId xmlns:a16="http://schemas.microsoft.com/office/drawing/2014/main" id="{A70E391A-E7C5-7CE7-F6F1-C189C67C6E35}"/>
              </a:ext>
            </a:extLst>
          </p:cNvPr>
          <p:cNvSpPr/>
          <p:nvPr userDrawn="1"/>
        </p:nvSpPr>
        <p:spPr>
          <a:xfrm rot="10800000" flipH="1">
            <a:off x="541421" y="541422"/>
            <a:ext cx="11109158" cy="5775157"/>
          </a:xfrm>
          <a:prstGeom prst="round1Rect">
            <a:avLst>
              <a:gd name="adj" fmla="val 8515"/>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algn="ctr"/>
            <a:endParaRPr lang="en-US" b="0" i="0">
              <a:latin typeface="Verdana" panose="020B0604030504040204" pitchFamily="34" charset="0"/>
            </a:endParaRPr>
          </a:p>
        </p:txBody>
      </p:sp>
      <p:sp>
        <p:nvSpPr>
          <p:cNvPr id="2" name="Title 1">
            <a:extLst>
              <a:ext uri="{FF2B5EF4-FFF2-40B4-BE49-F238E27FC236}">
                <a16:creationId xmlns:a16="http://schemas.microsoft.com/office/drawing/2014/main" id="{A31D3BED-39C8-8463-244B-34E777D0D64A}"/>
              </a:ext>
            </a:extLst>
          </p:cNvPr>
          <p:cNvSpPr>
            <a:spLocks noGrp="1"/>
          </p:cNvSpPr>
          <p:nvPr>
            <p:ph type="title"/>
          </p:nvPr>
        </p:nvSpPr>
        <p:spPr>
          <a:xfrm>
            <a:off x="890751" y="997815"/>
            <a:ext cx="10423431" cy="815991"/>
          </a:xfrm>
          <a:prstGeom prst="rect">
            <a:avLst/>
          </a:prstGeom>
        </p:spPr>
        <p:txBody>
          <a:bodyPr lIns="0"/>
          <a:lstStyle>
            <a:lvl1pPr>
              <a:defRPr sz="4000" b="0" baseline="0">
                <a:solidFill>
                  <a:schemeClr val="accent6">
                    <a:lumMod val="75000"/>
                  </a:schemeClr>
                </a:solidFill>
              </a:defRPr>
            </a:lvl1pPr>
          </a:lstStyle>
          <a:p>
            <a:r>
              <a:rPr lang="en-US"/>
              <a:t>Click to edit Master title style</a:t>
            </a:r>
          </a:p>
        </p:txBody>
      </p:sp>
      <p:cxnSp>
        <p:nvCxnSpPr>
          <p:cNvPr id="4" name="Straight Connector 3">
            <a:extLst>
              <a:ext uri="{FF2B5EF4-FFF2-40B4-BE49-F238E27FC236}">
                <a16:creationId xmlns:a16="http://schemas.microsoft.com/office/drawing/2014/main" id="{9442F7F0-C5C7-33FF-5B92-09CB87E8E394}"/>
              </a:ext>
            </a:extLst>
          </p:cNvPr>
          <p:cNvCxnSpPr>
            <a:cxnSpLocks/>
          </p:cNvCxnSpPr>
          <p:nvPr userDrawn="1"/>
        </p:nvCxnSpPr>
        <p:spPr>
          <a:xfrm>
            <a:off x="890025" y="922558"/>
            <a:ext cx="10424936" cy="0"/>
          </a:xfrm>
          <a:prstGeom prst="line">
            <a:avLst/>
          </a:prstGeom>
          <a:ln w="63500">
            <a:solidFill>
              <a:schemeClr val="accent6">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5" name="Text Placeholder 17">
            <a:extLst>
              <a:ext uri="{FF2B5EF4-FFF2-40B4-BE49-F238E27FC236}">
                <a16:creationId xmlns:a16="http://schemas.microsoft.com/office/drawing/2014/main" id="{1B8D6D23-5503-8CDD-5D71-3B5EFAFF63A2}"/>
              </a:ext>
            </a:extLst>
          </p:cNvPr>
          <p:cNvSpPr>
            <a:spLocks noGrp="1"/>
          </p:cNvSpPr>
          <p:nvPr>
            <p:ph type="body" sz="quarter" idx="10"/>
          </p:nvPr>
        </p:nvSpPr>
        <p:spPr>
          <a:xfrm>
            <a:off x="890025" y="2024491"/>
            <a:ext cx="10423430" cy="3535059"/>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419781139"/>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green B">
    <p:spTree>
      <p:nvGrpSpPr>
        <p:cNvPr id="1" name=""/>
        <p:cNvGrpSpPr/>
        <p:nvPr/>
      </p:nvGrpSpPr>
      <p:grpSpPr>
        <a:xfrm>
          <a:off x="0" y="0"/>
          <a:ext cx="0" cy="0"/>
          <a:chOff x="0" y="0"/>
          <a:chExt cx="0" cy="0"/>
        </a:xfrm>
      </p:grpSpPr>
      <p:pic>
        <p:nvPicPr>
          <p:cNvPr id="10" name="Picture 9" descr="A close up of an animal&#10;&#10;Description automatically generated">
            <a:extLst>
              <a:ext uri="{FF2B5EF4-FFF2-40B4-BE49-F238E27FC236}">
                <a16:creationId xmlns:a16="http://schemas.microsoft.com/office/drawing/2014/main" id="{7FA7AEC3-D8C0-8D48-81BC-F0B4A21D7606}"/>
              </a:ext>
            </a:extLst>
          </p:cNvPr>
          <p:cNvPicPr>
            <a:picLocks noChangeAspect="1"/>
          </p:cNvPicPr>
          <p:nvPr userDrawn="1"/>
        </p:nvPicPr>
        <p:blipFill rotWithShape="1">
          <a:blip r:embed="rId2" cstate="screen">
            <a:alphaModFix amt="7000"/>
            <a:extLst>
              <a:ext uri="{28A0092B-C50C-407E-A947-70E740481C1C}">
                <a14:useLocalDpi xmlns:a14="http://schemas.microsoft.com/office/drawing/2010/main"/>
              </a:ext>
            </a:extLst>
          </a:blip>
          <a:srcRect/>
          <a:stretch/>
        </p:blipFill>
        <p:spPr>
          <a:xfrm>
            <a:off x="-1" y="617"/>
            <a:ext cx="12192001" cy="5084339"/>
          </a:xfrm>
          <a:prstGeom prst="rect">
            <a:avLst/>
          </a:prstGeom>
          <a:gradFill>
            <a:gsLst>
              <a:gs pos="0">
                <a:schemeClr val="accent3"/>
              </a:gs>
              <a:gs pos="100000">
                <a:schemeClr val="accent4"/>
              </a:gs>
            </a:gsLst>
            <a:lin ang="2700000" scaled="0"/>
          </a:gradFill>
        </p:spPr>
      </p:pic>
      <p:pic>
        <p:nvPicPr>
          <p:cNvPr id="14" name="Picture 13">
            <a:extLst>
              <a:ext uri="{FF2B5EF4-FFF2-40B4-BE49-F238E27FC236}">
                <a16:creationId xmlns:a16="http://schemas.microsoft.com/office/drawing/2014/main" id="{74309E18-E847-4845-9AD8-A0ABC3296D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64852" y="5636419"/>
            <a:ext cx="3581716" cy="775590"/>
          </a:xfrm>
          <a:prstGeom prst="rect">
            <a:avLst/>
          </a:prstGeom>
        </p:spPr>
      </p:pic>
      <p:sp>
        <p:nvSpPr>
          <p:cNvPr id="7" name="Subtitle 2">
            <a:extLst>
              <a:ext uri="{FF2B5EF4-FFF2-40B4-BE49-F238E27FC236}">
                <a16:creationId xmlns:a16="http://schemas.microsoft.com/office/drawing/2014/main" id="{4A84FB71-DAB5-0D18-8CE1-F858E6AD2A24}"/>
              </a:ext>
            </a:extLst>
          </p:cNvPr>
          <p:cNvSpPr>
            <a:spLocks noGrp="1"/>
          </p:cNvSpPr>
          <p:nvPr>
            <p:ph type="subTitle" idx="1"/>
          </p:nvPr>
        </p:nvSpPr>
        <p:spPr>
          <a:xfrm>
            <a:off x="876829" y="2181727"/>
            <a:ext cx="10315073" cy="751432"/>
          </a:xfrm>
          <a:prstGeom prst="rect">
            <a:avLst/>
          </a:prstGeom>
        </p:spPr>
        <p:txBody>
          <a:bodyPr lIns="0">
            <a:normAutofit/>
          </a:bodyPr>
          <a:lstStyle>
            <a:lvl1pPr marL="0" marR="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sz="2400" baseline="0">
                <a:solidFill>
                  <a:schemeClr val="bg1"/>
                </a:solidFill>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pPr marL="0" marR="0" lvl="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US"/>
              <a:t>Click to edit Master subtitle style</a:t>
            </a:r>
          </a:p>
        </p:txBody>
      </p:sp>
      <p:sp>
        <p:nvSpPr>
          <p:cNvPr id="9" name="Text Placeholder 5">
            <a:extLst>
              <a:ext uri="{FF2B5EF4-FFF2-40B4-BE49-F238E27FC236}">
                <a16:creationId xmlns:a16="http://schemas.microsoft.com/office/drawing/2014/main" id="{E2B85C69-38FD-BFD4-D5A3-9CA560797A44}"/>
              </a:ext>
            </a:extLst>
          </p:cNvPr>
          <p:cNvSpPr>
            <a:spLocks noGrp="1"/>
          </p:cNvSpPr>
          <p:nvPr>
            <p:ph type="body" sz="quarter" idx="10" hasCustomPrompt="1"/>
          </p:nvPr>
        </p:nvSpPr>
        <p:spPr>
          <a:xfrm>
            <a:off x="876829" y="3539577"/>
            <a:ext cx="8198978" cy="1223443"/>
          </a:xfrm>
          <a:prstGeom prst="rect">
            <a:avLst/>
          </a:prstGeom>
        </p:spPr>
        <p:txBody>
          <a:bodyPr lIns="0"/>
          <a:lstStyle>
            <a:lvl1pPr marL="0" indent="0" algn="l">
              <a:buNone/>
              <a:defRPr sz="1800">
                <a:solidFill>
                  <a:schemeClr val="bg1"/>
                </a:solidFill>
              </a:defRPr>
            </a:lvl1pPr>
          </a:lstStyle>
          <a:p>
            <a:r>
              <a:rPr lang="en-US" b="1" i="0">
                <a:solidFill>
                  <a:schemeClr val="bg1"/>
                </a:solidFill>
                <a:latin typeface="Verdana" panose="020B0604030504040204" pitchFamily="34" charset="0"/>
              </a:rPr>
              <a:t>Presenter name, title</a:t>
            </a:r>
          </a:p>
          <a:p>
            <a:r>
              <a:rPr lang="en-US" b="0" i="0">
                <a:solidFill>
                  <a:schemeClr val="bg1"/>
                </a:solidFill>
                <a:latin typeface="Verdana" panose="020B0604030504040204" pitchFamily="34" charset="0"/>
              </a:rPr>
              <a:t>Supplementary information</a:t>
            </a:r>
          </a:p>
        </p:txBody>
      </p:sp>
      <p:sp>
        <p:nvSpPr>
          <p:cNvPr id="11" name="Text Placeholder 7">
            <a:extLst>
              <a:ext uri="{FF2B5EF4-FFF2-40B4-BE49-F238E27FC236}">
                <a16:creationId xmlns:a16="http://schemas.microsoft.com/office/drawing/2014/main" id="{8A5699B9-A263-37B9-3B41-2F9BB6A6458E}"/>
              </a:ext>
            </a:extLst>
          </p:cNvPr>
          <p:cNvSpPr>
            <a:spLocks noGrp="1"/>
          </p:cNvSpPr>
          <p:nvPr>
            <p:ph type="body" sz="quarter" idx="11" hasCustomPrompt="1"/>
          </p:nvPr>
        </p:nvSpPr>
        <p:spPr>
          <a:xfrm>
            <a:off x="876829" y="5407644"/>
            <a:ext cx="6421902" cy="1170956"/>
          </a:xfrm>
          <a:prstGeom prst="rect">
            <a:avLst/>
          </a:prstGeom>
        </p:spPr>
        <p:txBody>
          <a:bodyPr lIns="0"/>
          <a:lstStyle>
            <a:lvl1pPr marL="0" indent="0">
              <a:buNone/>
              <a:defRPr sz="1800" b="0" i="1">
                <a:latin typeface="Times" pitchFamily="2" charset="0"/>
              </a:defRPr>
            </a:lvl1pPr>
          </a:lstStyle>
          <a:p>
            <a:pPr lvl="0"/>
            <a:r>
              <a:rPr lang="en-US"/>
              <a:t>Disclosure if needed.</a:t>
            </a:r>
          </a:p>
        </p:txBody>
      </p:sp>
      <p:cxnSp>
        <p:nvCxnSpPr>
          <p:cNvPr id="2" name="Straight Connector 1">
            <a:extLst>
              <a:ext uri="{FF2B5EF4-FFF2-40B4-BE49-F238E27FC236}">
                <a16:creationId xmlns:a16="http://schemas.microsoft.com/office/drawing/2014/main" id="{92C728A2-151B-80A8-9737-F1733FF95EF4}"/>
              </a:ext>
            </a:extLst>
          </p:cNvPr>
          <p:cNvCxnSpPr>
            <a:cxnSpLocks/>
          </p:cNvCxnSpPr>
          <p:nvPr userDrawn="1"/>
        </p:nvCxnSpPr>
        <p:spPr>
          <a:xfrm>
            <a:off x="876829" y="3089274"/>
            <a:ext cx="10414858" cy="0"/>
          </a:xfrm>
          <a:prstGeom prst="line">
            <a:avLst/>
          </a:prstGeom>
          <a:ln w="7302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Title 1">
            <a:extLst>
              <a:ext uri="{FF2B5EF4-FFF2-40B4-BE49-F238E27FC236}">
                <a16:creationId xmlns:a16="http://schemas.microsoft.com/office/drawing/2014/main" id="{B5087A03-E35D-F999-79C3-AC2EDE8B6F8C}"/>
              </a:ext>
            </a:extLst>
          </p:cNvPr>
          <p:cNvSpPr>
            <a:spLocks noGrp="1"/>
          </p:cNvSpPr>
          <p:nvPr>
            <p:ph type="ctrTitle"/>
          </p:nvPr>
        </p:nvSpPr>
        <p:spPr>
          <a:xfrm>
            <a:off x="876829" y="1143972"/>
            <a:ext cx="10315073" cy="1059771"/>
          </a:xfrm>
          <a:prstGeom prst="rect">
            <a:avLst/>
          </a:prstGeom>
        </p:spPr>
        <p:txBody>
          <a:bodyPr lIns="0">
            <a:noAutofit/>
          </a:bodyPr>
          <a:lstStyle>
            <a:lvl1pPr>
              <a:defRPr sz="4800" b="0" baseline="0">
                <a:solidFill>
                  <a:schemeClr val="bg1"/>
                </a:solidFill>
              </a:defRPr>
            </a:lvl1pPr>
          </a:lstStyle>
          <a:p>
            <a:r>
              <a:rPr lang="en-US"/>
              <a:t>Click to edit Master title style</a:t>
            </a:r>
          </a:p>
        </p:txBody>
      </p:sp>
    </p:spTree>
    <p:extLst>
      <p:ext uri="{BB962C8B-B14F-4D97-AF65-F5344CB8AC3E}">
        <p14:creationId xmlns:p14="http://schemas.microsoft.com/office/powerpoint/2010/main" val="3378458790"/>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ue content 3">
    <p:spTree>
      <p:nvGrpSpPr>
        <p:cNvPr id="1" name=""/>
        <p:cNvGrpSpPr/>
        <p:nvPr/>
      </p:nvGrpSpPr>
      <p:grpSpPr>
        <a:xfrm>
          <a:off x="0" y="0"/>
          <a:ext cx="0" cy="0"/>
          <a:chOff x="0" y="0"/>
          <a:chExt cx="0" cy="0"/>
        </a:xfrm>
      </p:grpSpPr>
      <p:pic>
        <p:nvPicPr>
          <p:cNvPr id="4" name="Picture 3" descr="A close up of a flower&#10;&#10;Description automatically generated">
            <a:extLst>
              <a:ext uri="{FF2B5EF4-FFF2-40B4-BE49-F238E27FC236}">
                <a16:creationId xmlns:a16="http://schemas.microsoft.com/office/drawing/2014/main" id="{C050B94B-56CD-F54A-8EBB-DC043DA4CDA0}"/>
              </a:ext>
            </a:extLst>
          </p:cNvPr>
          <p:cNvPicPr>
            <a:picLocks noChangeAspect="1"/>
          </p:cNvPicPr>
          <p:nvPr userDrawn="1"/>
        </p:nvPicPr>
        <p:blipFill rotWithShape="1">
          <a:blip r:embed="rId2" cstate="screen">
            <a:alphaModFix amt="0"/>
            <a:extLst>
              <a:ext uri="{28A0092B-C50C-407E-A947-70E740481C1C}">
                <a14:useLocalDpi xmlns:a14="http://schemas.microsoft.com/office/drawing/2010/main"/>
              </a:ext>
            </a:extLst>
          </a:blip>
          <a:srcRect/>
          <a:stretch/>
        </p:blipFill>
        <p:spPr>
          <a:xfrm>
            <a:off x="0" y="0"/>
            <a:ext cx="12192000" cy="6858000"/>
          </a:xfrm>
          <a:prstGeom prst="rect">
            <a:avLst/>
          </a:prstGeom>
          <a:gradFill>
            <a:gsLst>
              <a:gs pos="0">
                <a:schemeClr val="accent6"/>
              </a:gs>
              <a:gs pos="100000">
                <a:schemeClr val="accent6">
                  <a:lumMod val="50000"/>
                </a:schemeClr>
              </a:gs>
            </a:gsLst>
            <a:lin ang="2700000" scaled="0"/>
          </a:gradFill>
        </p:spPr>
      </p:pic>
      <p:sp>
        <p:nvSpPr>
          <p:cNvPr id="12" name="Title 1">
            <a:extLst>
              <a:ext uri="{FF2B5EF4-FFF2-40B4-BE49-F238E27FC236}">
                <a16:creationId xmlns:a16="http://schemas.microsoft.com/office/drawing/2014/main" id="{0A64F9D4-A661-F049-8910-A955B8383578}"/>
              </a:ext>
            </a:extLst>
          </p:cNvPr>
          <p:cNvSpPr>
            <a:spLocks noGrp="1"/>
          </p:cNvSpPr>
          <p:nvPr>
            <p:ph type="title"/>
          </p:nvPr>
        </p:nvSpPr>
        <p:spPr>
          <a:xfrm>
            <a:off x="542162" y="676331"/>
            <a:ext cx="11088329" cy="815991"/>
          </a:xfrm>
          <a:prstGeom prst="rect">
            <a:avLst/>
          </a:prstGeom>
        </p:spPr>
        <p:txBody>
          <a:bodyPr lIns="0"/>
          <a:lstStyle>
            <a:lvl1pPr>
              <a:defRPr sz="4000" b="0" baseline="0">
                <a:solidFill>
                  <a:schemeClr val="bg1"/>
                </a:solidFill>
              </a:defRPr>
            </a:lvl1pPr>
          </a:lstStyle>
          <a:p>
            <a:r>
              <a:rPr lang="en-US"/>
              <a:t>Click to edit Master title style</a:t>
            </a:r>
          </a:p>
        </p:txBody>
      </p:sp>
      <p:sp>
        <p:nvSpPr>
          <p:cNvPr id="13" name="Text Placeholder 17">
            <a:extLst>
              <a:ext uri="{FF2B5EF4-FFF2-40B4-BE49-F238E27FC236}">
                <a16:creationId xmlns:a16="http://schemas.microsoft.com/office/drawing/2014/main" id="{BF1C0188-B29C-5EE2-43B1-C39B21F2B265}"/>
              </a:ext>
            </a:extLst>
          </p:cNvPr>
          <p:cNvSpPr>
            <a:spLocks noGrp="1"/>
          </p:cNvSpPr>
          <p:nvPr>
            <p:ph type="body" sz="quarter" idx="10"/>
          </p:nvPr>
        </p:nvSpPr>
        <p:spPr>
          <a:xfrm>
            <a:off x="541420" y="1705665"/>
            <a:ext cx="11089105" cy="4102080"/>
          </a:xfrm>
          <a:prstGeom prst="rect">
            <a:avLst/>
          </a:prstGeom>
        </p:spPr>
        <p:txBody>
          <a:bodyPr lIns="0"/>
          <a:lstStyle>
            <a:lvl1pPr marL="0" indent="0">
              <a:buNone/>
              <a:defRPr sz="280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sz="2400" baseline="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cxnSp>
        <p:nvCxnSpPr>
          <p:cNvPr id="14" name="Straight Connector 13">
            <a:extLst>
              <a:ext uri="{FF2B5EF4-FFF2-40B4-BE49-F238E27FC236}">
                <a16:creationId xmlns:a16="http://schemas.microsoft.com/office/drawing/2014/main" id="{CAC6DFDE-0873-04C1-633F-BE1607A6C78F}"/>
              </a:ext>
            </a:extLst>
          </p:cNvPr>
          <p:cNvCxnSpPr>
            <a:cxnSpLocks/>
          </p:cNvCxnSpPr>
          <p:nvPr userDrawn="1"/>
        </p:nvCxnSpPr>
        <p:spPr>
          <a:xfrm>
            <a:off x="541422" y="601074"/>
            <a:ext cx="11089930" cy="0"/>
          </a:xfrm>
          <a:prstGeom prst="line">
            <a:avLst/>
          </a:prstGeom>
          <a:ln w="635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5469889"/>
      </p:ext>
    </p:extLst>
  </p:cSld>
  <p:clrMapOvr>
    <a:masterClrMapping/>
  </p:clrMapOvr>
  <p:transition spd="med">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Blue content 3">
    <p:spTree>
      <p:nvGrpSpPr>
        <p:cNvPr id="1" name=""/>
        <p:cNvGrpSpPr/>
        <p:nvPr/>
      </p:nvGrpSpPr>
      <p:grpSpPr>
        <a:xfrm>
          <a:off x="0" y="0"/>
          <a:ext cx="0" cy="0"/>
          <a:chOff x="0" y="0"/>
          <a:chExt cx="0" cy="0"/>
        </a:xfrm>
      </p:grpSpPr>
      <p:pic>
        <p:nvPicPr>
          <p:cNvPr id="4" name="Picture 3" descr="A close up of a flower&#10;&#10;Description automatically generated">
            <a:extLst>
              <a:ext uri="{FF2B5EF4-FFF2-40B4-BE49-F238E27FC236}">
                <a16:creationId xmlns:a16="http://schemas.microsoft.com/office/drawing/2014/main" id="{C050B94B-56CD-F54A-8EBB-DC043DA4CDA0}"/>
              </a:ext>
            </a:extLst>
          </p:cNvPr>
          <p:cNvPicPr>
            <a:picLocks noChangeAspect="1"/>
          </p:cNvPicPr>
          <p:nvPr userDrawn="1"/>
        </p:nvPicPr>
        <p:blipFill rotWithShape="1">
          <a:blip r:embed="rId2" cstate="screen">
            <a:alphaModFix amt="0"/>
            <a:extLst>
              <a:ext uri="{28A0092B-C50C-407E-A947-70E740481C1C}">
                <a14:useLocalDpi xmlns:a14="http://schemas.microsoft.com/office/drawing/2010/main"/>
              </a:ext>
            </a:extLst>
          </a:blip>
          <a:srcRect/>
          <a:stretch/>
        </p:blipFill>
        <p:spPr>
          <a:xfrm>
            <a:off x="0" y="0"/>
            <a:ext cx="12192000" cy="6858000"/>
          </a:xfrm>
          <a:prstGeom prst="rect">
            <a:avLst/>
          </a:prstGeom>
          <a:solidFill>
            <a:schemeClr val="accent6">
              <a:alpha val="10000"/>
            </a:schemeClr>
          </a:solidFill>
        </p:spPr>
      </p:pic>
      <p:sp>
        <p:nvSpPr>
          <p:cNvPr id="12" name="Title 1">
            <a:extLst>
              <a:ext uri="{FF2B5EF4-FFF2-40B4-BE49-F238E27FC236}">
                <a16:creationId xmlns:a16="http://schemas.microsoft.com/office/drawing/2014/main" id="{0A64F9D4-A661-F049-8910-A955B8383578}"/>
              </a:ext>
            </a:extLst>
          </p:cNvPr>
          <p:cNvSpPr>
            <a:spLocks noGrp="1"/>
          </p:cNvSpPr>
          <p:nvPr>
            <p:ph type="title"/>
          </p:nvPr>
        </p:nvSpPr>
        <p:spPr>
          <a:xfrm>
            <a:off x="542162" y="676331"/>
            <a:ext cx="11088329" cy="815991"/>
          </a:xfrm>
          <a:prstGeom prst="rect">
            <a:avLst/>
          </a:prstGeom>
        </p:spPr>
        <p:txBody>
          <a:bodyPr lIns="0"/>
          <a:lstStyle>
            <a:lvl1pPr>
              <a:defRPr sz="4000" b="0" baseline="0">
                <a:solidFill>
                  <a:schemeClr val="accent6"/>
                </a:solidFill>
              </a:defRPr>
            </a:lvl1pPr>
          </a:lstStyle>
          <a:p>
            <a:r>
              <a:rPr lang="en-US"/>
              <a:t>Click to edit Master title style</a:t>
            </a:r>
          </a:p>
        </p:txBody>
      </p:sp>
      <p:sp>
        <p:nvSpPr>
          <p:cNvPr id="13" name="Text Placeholder 17">
            <a:extLst>
              <a:ext uri="{FF2B5EF4-FFF2-40B4-BE49-F238E27FC236}">
                <a16:creationId xmlns:a16="http://schemas.microsoft.com/office/drawing/2014/main" id="{BF1C0188-B29C-5EE2-43B1-C39B21F2B265}"/>
              </a:ext>
            </a:extLst>
          </p:cNvPr>
          <p:cNvSpPr>
            <a:spLocks noGrp="1"/>
          </p:cNvSpPr>
          <p:nvPr>
            <p:ph type="body" sz="quarter" idx="10"/>
          </p:nvPr>
        </p:nvSpPr>
        <p:spPr>
          <a:xfrm>
            <a:off x="541420" y="1705665"/>
            <a:ext cx="11089105" cy="4102080"/>
          </a:xfrm>
          <a:prstGeom prst="rect">
            <a:avLst/>
          </a:prstGeom>
        </p:spPr>
        <p:txBody>
          <a:bodyPr lIns="0"/>
          <a:lstStyle>
            <a:lvl1pPr marL="0" indent="0">
              <a:buNone/>
              <a:defRPr sz="2800" baseline="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a:defRPr sz="2400" baseline="0">
                <a:solidFill>
                  <a:schemeClr val="tx2"/>
                </a:solidFill>
                <a:latin typeface="Verdana" panose="020B0604030504040204" pitchFamily="34" charset="0"/>
                <a:ea typeface="Verdana" panose="020B0604030504040204" pitchFamily="34" charset="0"/>
                <a:cs typeface="Verdana" panose="020B0604030504040204" pitchFamily="34" charset="0"/>
              </a:defRPr>
            </a:lvl2pPr>
            <a:lvl3pPr>
              <a:defRPr>
                <a:solidFill>
                  <a:schemeClr val="tx2"/>
                </a:solidFill>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cxnSp>
        <p:nvCxnSpPr>
          <p:cNvPr id="14" name="Straight Connector 13">
            <a:extLst>
              <a:ext uri="{FF2B5EF4-FFF2-40B4-BE49-F238E27FC236}">
                <a16:creationId xmlns:a16="http://schemas.microsoft.com/office/drawing/2014/main" id="{CAC6DFDE-0873-04C1-633F-BE1607A6C78F}"/>
              </a:ext>
            </a:extLst>
          </p:cNvPr>
          <p:cNvCxnSpPr>
            <a:cxnSpLocks/>
          </p:cNvCxnSpPr>
          <p:nvPr userDrawn="1"/>
        </p:nvCxnSpPr>
        <p:spPr>
          <a:xfrm>
            <a:off x="541422" y="601074"/>
            <a:ext cx="11089930"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7015815"/>
      </p:ext>
    </p:extLst>
  </p:cSld>
  <p:clrMapOvr>
    <a:masterClrMapping/>
  </p:clrMapOvr>
  <p:transition spd="med">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ue content 4">
    <p:spTree>
      <p:nvGrpSpPr>
        <p:cNvPr id="1" name=""/>
        <p:cNvGrpSpPr/>
        <p:nvPr/>
      </p:nvGrpSpPr>
      <p:grpSpPr>
        <a:xfrm>
          <a:off x="0" y="0"/>
          <a:ext cx="0" cy="0"/>
          <a:chOff x="0" y="0"/>
          <a:chExt cx="0" cy="0"/>
        </a:xfrm>
      </p:grpSpPr>
      <p:sp>
        <p:nvSpPr>
          <p:cNvPr id="2" name="Round Single Corner Rectangle 1">
            <a:extLst>
              <a:ext uri="{FF2B5EF4-FFF2-40B4-BE49-F238E27FC236}">
                <a16:creationId xmlns:a16="http://schemas.microsoft.com/office/drawing/2014/main" id="{097190C2-526A-0800-3B5E-F6E8CF790C2B}"/>
              </a:ext>
            </a:extLst>
          </p:cNvPr>
          <p:cNvSpPr/>
          <p:nvPr userDrawn="1"/>
        </p:nvSpPr>
        <p:spPr>
          <a:xfrm rot="10800000" flipH="1">
            <a:off x="218661" y="218660"/>
            <a:ext cx="11757991" cy="6480313"/>
          </a:xfrm>
          <a:prstGeom prst="round1Rect">
            <a:avLst>
              <a:gd name="adj" fmla="val 5448"/>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algn="ctr"/>
            <a:endParaRPr lang="en-US" b="0" i="0">
              <a:solidFill>
                <a:schemeClr val="accent2"/>
              </a:solidFill>
              <a:latin typeface="Verdana" panose="020B0604030504040204" pitchFamily="34" charset="0"/>
            </a:endParaRPr>
          </a:p>
        </p:txBody>
      </p:sp>
      <p:sp>
        <p:nvSpPr>
          <p:cNvPr id="3" name="Title 1">
            <a:extLst>
              <a:ext uri="{FF2B5EF4-FFF2-40B4-BE49-F238E27FC236}">
                <a16:creationId xmlns:a16="http://schemas.microsoft.com/office/drawing/2014/main" id="{3E6E6EF7-4D3E-A558-8BBC-E946065C0396}"/>
              </a:ext>
            </a:extLst>
          </p:cNvPr>
          <p:cNvSpPr>
            <a:spLocks noGrp="1"/>
          </p:cNvSpPr>
          <p:nvPr>
            <p:ph type="title"/>
          </p:nvPr>
        </p:nvSpPr>
        <p:spPr>
          <a:xfrm>
            <a:off x="572360" y="695244"/>
            <a:ext cx="11083191" cy="1238264"/>
          </a:xfrm>
          <a:prstGeom prst="rect">
            <a:avLst/>
          </a:prstGeom>
        </p:spPr>
        <p:txBody>
          <a:bodyPr lIns="0"/>
          <a:lstStyle>
            <a:lvl1pPr>
              <a:defRPr sz="4000" b="0" baseline="0">
                <a:solidFill>
                  <a:schemeClr val="bg1"/>
                </a:solidFill>
              </a:defRPr>
            </a:lvl1pPr>
          </a:lstStyle>
          <a:p>
            <a:r>
              <a:rPr lang="en-US"/>
              <a:t>Click to edit Master title style</a:t>
            </a:r>
          </a:p>
        </p:txBody>
      </p:sp>
      <p:sp>
        <p:nvSpPr>
          <p:cNvPr id="4" name="Text Placeholder 17">
            <a:extLst>
              <a:ext uri="{FF2B5EF4-FFF2-40B4-BE49-F238E27FC236}">
                <a16:creationId xmlns:a16="http://schemas.microsoft.com/office/drawing/2014/main" id="{E4D8E82E-A4EF-E46B-FD3E-FC23428CC4C5}"/>
              </a:ext>
            </a:extLst>
          </p:cNvPr>
          <p:cNvSpPr>
            <a:spLocks noGrp="1"/>
          </p:cNvSpPr>
          <p:nvPr>
            <p:ph type="body" sz="quarter" idx="10"/>
          </p:nvPr>
        </p:nvSpPr>
        <p:spPr>
          <a:xfrm>
            <a:off x="572361" y="2003596"/>
            <a:ext cx="11083191" cy="4162209"/>
          </a:xfrm>
          <a:prstGeom prst="rect">
            <a:avLst/>
          </a:prstGeom>
        </p:spPr>
        <p:txBody>
          <a:bodyPr lIns="0"/>
          <a:lstStyle>
            <a:lvl1pPr marL="0" indent="0">
              <a:buNone/>
              <a:defRPr sz="280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sz="2400" baseline="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cxnSp>
        <p:nvCxnSpPr>
          <p:cNvPr id="5" name="Straight Connector 4">
            <a:extLst>
              <a:ext uri="{FF2B5EF4-FFF2-40B4-BE49-F238E27FC236}">
                <a16:creationId xmlns:a16="http://schemas.microsoft.com/office/drawing/2014/main" id="{E61CAAC0-2352-E6FC-0BC7-1221FF71EBF5}"/>
              </a:ext>
            </a:extLst>
          </p:cNvPr>
          <p:cNvCxnSpPr>
            <a:cxnSpLocks/>
          </p:cNvCxnSpPr>
          <p:nvPr userDrawn="1"/>
        </p:nvCxnSpPr>
        <p:spPr>
          <a:xfrm>
            <a:off x="572360" y="612243"/>
            <a:ext cx="11083191" cy="0"/>
          </a:xfrm>
          <a:prstGeom prst="line">
            <a:avLst/>
          </a:prstGeom>
          <a:ln w="635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08951839"/>
      </p:ext>
    </p:extLst>
  </p:cSld>
  <p:clrMapOvr>
    <a:masterClrMapping/>
  </p:clrMapOvr>
  <p:transition spd="med">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lue content 5">
    <p:spTree>
      <p:nvGrpSpPr>
        <p:cNvPr id="1" name=""/>
        <p:cNvGrpSpPr/>
        <p:nvPr/>
      </p:nvGrpSpPr>
      <p:grpSpPr>
        <a:xfrm>
          <a:off x="0" y="0"/>
          <a:ext cx="0" cy="0"/>
          <a:chOff x="0" y="0"/>
          <a:chExt cx="0" cy="0"/>
        </a:xfrm>
      </p:grpSpPr>
      <p:sp>
        <p:nvSpPr>
          <p:cNvPr id="2" name="Round Single Corner Rectangle 1">
            <a:extLst>
              <a:ext uri="{FF2B5EF4-FFF2-40B4-BE49-F238E27FC236}">
                <a16:creationId xmlns:a16="http://schemas.microsoft.com/office/drawing/2014/main" id="{097190C2-526A-0800-3B5E-F6E8CF790C2B}"/>
              </a:ext>
            </a:extLst>
          </p:cNvPr>
          <p:cNvSpPr/>
          <p:nvPr userDrawn="1"/>
        </p:nvSpPr>
        <p:spPr>
          <a:xfrm rot="10800000" flipH="1">
            <a:off x="218661" y="218660"/>
            <a:ext cx="11757991" cy="6480313"/>
          </a:xfrm>
          <a:prstGeom prst="round1Rect">
            <a:avLst>
              <a:gd name="adj" fmla="val 5448"/>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algn="ctr"/>
            <a:endParaRPr lang="en-US" b="0" i="0">
              <a:solidFill>
                <a:schemeClr val="accent2"/>
              </a:solidFill>
              <a:latin typeface="Verdana" panose="020B0604030504040204" pitchFamily="34" charset="0"/>
            </a:endParaRPr>
          </a:p>
        </p:txBody>
      </p:sp>
      <p:sp>
        <p:nvSpPr>
          <p:cNvPr id="3" name="Title 1">
            <a:extLst>
              <a:ext uri="{FF2B5EF4-FFF2-40B4-BE49-F238E27FC236}">
                <a16:creationId xmlns:a16="http://schemas.microsoft.com/office/drawing/2014/main" id="{3E6E6EF7-4D3E-A558-8BBC-E946065C0396}"/>
              </a:ext>
            </a:extLst>
          </p:cNvPr>
          <p:cNvSpPr>
            <a:spLocks noGrp="1"/>
          </p:cNvSpPr>
          <p:nvPr>
            <p:ph type="title"/>
          </p:nvPr>
        </p:nvSpPr>
        <p:spPr>
          <a:xfrm>
            <a:off x="572360" y="669271"/>
            <a:ext cx="11083191" cy="1238265"/>
          </a:xfrm>
          <a:prstGeom prst="rect">
            <a:avLst/>
          </a:prstGeom>
        </p:spPr>
        <p:txBody>
          <a:bodyPr lIns="0"/>
          <a:lstStyle>
            <a:lvl1pPr>
              <a:defRPr sz="4000" b="0" baseline="0">
                <a:solidFill>
                  <a:schemeClr val="accent6">
                    <a:lumMod val="75000"/>
                  </a:schemeClr>
                </a:solidFill>
              </a:defRPr>
            </a:lvl1pPr>
          </a:lstStyle>
          <a:p>
            <a:r>
              <a:rPr lang="en-US"/>
              <a:t>Click to edit Master title style</a:t>
            </a:r>
          </a:p>
        </p:txBody>
      </p:sp>
      <p:sp>
        <p:nvSpPr>
          <p:cNvPr id="4" name="Text Placeholder 17">
            <a:extLst>
              <a:ext uri="{FF2B5EF4-FFF2-40B4-BE49-F238E27FC236}">
                <a16:creationId xmlns:a16="http://schemas.microsoft.com/office/drawing/2014/main" id="{E4D8E82E-A4EF-E46B-FD3E-FC23428CC4C5}"/>
              </a:ext>
            </a:extLst>
          </p:cNvPr>
          <p:cNvSpPr>
            <a:spLocks noGrp="1"/>
          </p:cNvSpPr>
          <p:nvPr>
            <p:ph type="body" sz="quarter" idx="10"/>
          </p:nvPr>
        </p:nvSpPr>
        <p:spPr>
          <a:xfrm>
            <a:off x="572361" y="2060748"/>
            <a:ext cx="11083191" cy="4162209"/>
          </a:xfrm>
          <a:prstGeom prst="rect">
            <a:avLst/>
          </a:prstGeom>
        </p:spPr>
        <p:txBody>
          <a:bodyPr lIns="0"/>
          <a:lstStyle>
            <a:lvl1pPr marL="0" indent="0">
              <a:buNone/>
              <a:defRPr sz="2800" baseline="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a:defRPr sz="2400" baseline="0">
                <a:solidFill>
                  <a:schemeClr val="tx2"/>
                </a:solidFill>
                <a:latin typeface="Verdana" panose="020B0604030504040204" pitchFamily="34" charset="0"/>
                <a:ea typeface="Verdana" panose="020B0604030504040204" pitchFamily="34" charset="0"/>
                <a:cs typeface="Verdana" panose="020B0604030504040204" pitchFamily="34" charset="0"/>
              </a:defRPr>
            </a:lvl2pPr>
            <a:lvl3pPr>
              <a:defRPr>
                <a:solidFill>
                  <a:schemeClr val="tx2"/>
                </a:solidFill>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cxnSp>
        <p:nvCxnSpPr>
          <p:cNvPr id="5" name="Straight Connector 4">
            <a:extLst>
              <a:ext uri="{FF2B5EF4-FFF2-40B4-BE49-F238E27FC236}">
                <a16:creationId xmlns:a16="http://schemas.microsoft.com/office/drawing/2014/main" id="{B69F076B-E467-5239-46AE-53FEA58F89D2}"/>
              </a:ext>
            </a:extLst>
          </p:cNvPr>
          <p:cNvCxnSpPr>
            <a:cxnSpLocks/>
          </p:cNvCxnSpPr>
          <p:nvPr userDrawn="1"/>
        </p:nvCxnSpPr>
        <p:spPr>
          <a:xfrm>
            <a:off x="572360" y="612243"/>
            <a:ext cx="11083191" cy="0"/>
          </a:xfrm>
          <a:prstGeom prst="line">
            <a:avLst/>
          </a:prstGeom>
          <a:ln w="63500">
            <a:solidFill>
              <a:schemeClr val="accent6">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10481953"/>
      </p:ext>
    </p:extLst>
  </p:cSld>
  <p:clrMapOvr>
    <a:masterClrMapping/>
  </p:clrMapOvr>
  <p:transition spd="med">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ue content 6">
    <p:spTree>
      <p:nvGrpSpPr>
        <p:cNvPr id="1" name=""/>
        <p:cNvGrpSpPr/>
        <p:nvPr/>
      </p:nvGrpSpPr>
      <p:grpSpPr>
        <a:xfrm>
          <a:off x="0" y="0"/>
          <a:ext cx="0" cy="0"/>
          <a:chOff x="0" y="0"/>
          <a:chExt cx="0" cy="0"/>
        </a:xfrm>
      </p:grpSpPr>
      <p:sp>
        <p:nvSpPr>
          <p:cNvPr id="2" name="Title 1"/>
          <p:cNvSpPr>
            <a:spLocks noGrp="1"/>
          </p:cNvSpPr>
          <p:nvPr>
            <p:ph type="title"/>
          </p:nvPr>
        </p:nvSpPr>
        <p:spPr>
          <a:xfrm>
            <a:off x="768355" y="608879"/>
            <a:ext cx="10655300" cy="805407"/>
          </a:xfrm>
          <a:prstGeom prst="rect">
            <a:avLst/>
          </a:prstGeom>
        </p:spPr>
        <p:txBody>
          <a:bodyPr lIns="0"/>
          <a:lstStyle>
            <a:lvl1pPr>
              <a:defRPr sz="4000" b="0" baseline="0">
                <a:solidFill>
                  <a:schemeClr val="accent6"/>
                </a:solidFill>
              </a:defRPr>
            </a:lvl1pPr>
          </a:lstStyle>
          <a:p>
            <a:r>
              <a:rPr lang="en-US"/>
              <a:t>Click to edit Master title style</a:t>
            </a:r>
          </a:p>
        </p:txBody>
      </p:sp>
      <p:cxnSp>
        <p:nvCxnSpPr>
          <p:cNvPr id="7" name="Straight Connector 6">
            <a:extLst>
              <a:ext uri="{FF2B5EF4-FFF2-40B4-BE49-F238E27FC236}">
                <a16:creationId xmlns:a16="http://schemas.microsoft.com/office/drawing/2014/main" id="{84DB0912-9FFA-DC47-AEE2-6A6DE7761DFD}"/>
              </a:ext>
            </a:extLst>
          </p:cNvPr>
          <p:cNvCxnSpPr>
            <a:cxnSpLocks/>
          </p:cNvCxnSpPr>
          <p:nvPr userDrawn="1"/>
        </p:nvCxnSpPr>
        <p:spPr>
          <a:xfrm>
            <a:off x="768355" y="555091"/>
            <a:ext cx="10655300"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3" name="Text Placeholder 17">
            <a:extLst>
              <a:ext uri="{FF2B5EF4-FFF2-40B4-BE49-F238E27FC236}">
                <a16:creationId xmlns:a16="http://schemas.microsoft.com/office/drawing/2014/main" id="{121740CA-2D8E-1957-E8F8-3FBA40EC24DC}"/>
              </a:ext>
            </a:extLst>
          </p:cNvPr>
          <p:cNvSpPr>
            <a:spLocks noGrp="1"/>
          </p:cNvSpPr>
          <p:nvPr>
            <p:ph type="body" sz="quarter" idx="11"/>
          </p:nvPr>
        </p:nvSpPr>
        <p:spPr>
          <a:xfrm>
            <a:off x="768346" y="1620837"/>
            <a:ext cx="10655299" cy="4471732"/>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946606822"/>
      </p:ext>
    </p:extLst>
  </p:cSld>
  <p:clrMapOvr>
    <a:masterClrMapping/>
  </p:clrMapOvr>
  <p:transition spd="med">
    <p:fade/>
  </p:transition>
  <p:extLst>
    <p:ext uri="{DCECCB84-F9BA-43D5-87BE-67443E8EF086}">
      <p15:sldGuideLst xmlns:p15="http://schemas.microsoft.com/office/powerpoint/2012/main">
        <p15:guide id="1" orient="horz" pos="2916">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ue content 7">
    <p:spTree>
      <p:nvGrpSpPr>
        <p:cNvPr id="1" name=""/>
        <p:cNvGrpSpPr/>
        <p:nvPr/>
      </p:nvGrpSpPr>
      <p:grpSpPr>
        <a:xfrm>
          <a:off x="0" y="0"/>
          <a:ext cx="0" cy="0"/>
          <a:chOff x="0" y="0"/>
          <a:chExt cx="0" cy="0"/>
        </a:xfrm>
      </p:grpSpPr>
      <p:sp>
        <p:nvSpPr>
          <p:cNvPr id="2" name="Title 1"/>
          <p:cNvSpPr>
            <a:spLocks noGrp="1"/>
          </p:cNvSpPr>
          <p:nvPr>
            <p:ph type="title"/>
          </p:nvPr>
        </p:nvSpPr>
        <p:spPr>
          <a:xfrm>
            <a:off x="768355" y="608879"/>
            <a:ext cx="10655300" cy="805407"/>
          </a:xfrm>
          <a:prstGeom prst="rect">
            <a:avLst/>
          </a:prstGeom>
        </p:spPr>
        <p:txBody>
          <a:bodyPr lIns="0"/>
          <a:lstStyle>
            <a:lvl1pPr>
              <a:defRPr sz="4000" b="0" baseline="0">
                <a:solidFill>
                  <a:schemeClr val="accent6">
                    <a:lumMod val="75000"/>
                  </a:schemeClr>
                </a:solidFill>
              </a:defRPr>
            </a:lvl1pPr>
          </a:lstStyle>
          <a:p>
            <a:r>
              <a:rPr lang="en-US"/>
              <a:t>Click to edit Master title style</a:t>
            </a:r>
          </a:p>
        </p:txBody>
      </p:sp>
      <p:cxnSp>
        <p:nvCxnSpPr>
          <p:cNvPr id="7" name="Straight Connector 6">
            <a:extLst>
              <a:ext uri="{FF2B5EF4-FFF2-40B4-BE49-F238E27FC236}">
                <a16:creationId xmlns:a16="http://schemas.microsoft.com/office/drawing/2014/main" id="{84DB0912-9FFA-DC47-AEE2-6A6DE7761DFD}"/>
              </a:ext>
            </a:extLst>
          </p:cNvPr>
          <p:cNvCxnSpPr>
            <a:cxnSpLocks/>
          </p:cNvCxnSpPr>
          <p:nvPr userDrawn="1"/>
        </p:nvCxnSpPr>
        <p:spPr>
          <a:xfrm>
            <a:off x="768355" y="555091"/>
            <a:ext cx="10655300" cy="0"/>
          </a:xfrm>
          <a:prstGeom prst="line">
            <a:avLst/>
          </a:prstGeom>
          <a:ln w="63500">
            <a:solidFill>
              <a:schemeClr val="accent6">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3" name="Text Placeholder 17">
            <a:extLst>
              <a:ext uri="{FF2B5EF4-FFF2-40B4-BE49-F238E27FC236}">
                <a16:creationId xmlns:a16="http://schemas.microsoft.com/office/drawing/2014/main" id="{7C95B66E-A9D7-6CDD-CD6F-BBCDCDE4B0DA}"/>
              </a:ext>
            </a:extLst>
          </p:cNvPr>
          <p:cNvSpPr>
            <a:spLocks noGrp="1"/>
          </p:cNvSpPr>
          <p:nvPr>
            <p:ph type="body" sz="quarter" idx="11"/>
          </p:nvPr>
        </p:nvSpPr>
        <p:spPr>
          <a:xfrm>
            <a:off x="768346" y="1620837"/>
            <a:ext cx="10655299" cy="4471732"/>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966836887"/>
      </p:ext>
    </p:extLst>
  </p:cSld>
  <p:clrMapOvr>
    <a:masterClrMapping/>
  </p:clrMapOvr>
  <p:transition spd="med">
    <p:fade/>
  </p:transition>
  <p:extLst>
    <p:ext uri="{DCECCB84-F9BA-43D5-87BE-67443E8EF086}">
      <p15:sldGuideLst xmlns:p15="http://schemas.microsoft.com/office/powerpoint/2012/main">
        <p15:guide id="1" orient="horz" pos="2916">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ue content 8">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C3DBF35-B35C-1145-9E9D-39A19DAE419B}"/>
              </a:ext>
            </a:extLst>
          </p:cNvPr>
          <p:cNvSpPr>
            <a:spLocks noGrp="1"/>
          </p:cNvSpPr>
          <p:nvPr>
            <p:ph type="title"/>
          </p:nvPr>
        </p:nvSpPr>
        <p:spPr>
          <a:xfrm>
            <a:off x="768355" y="608879"/>
            <a:ext cx="10655300" cy="805407"/>
          </a:xfrm>
          <a:prstGeom prst="rect">
            <a:avLst/>
          </a:prstGeom>
        </p:spPr>
        <p:txBody>
          <a:bodyPr lIns="0"/>
          <a:lstStyle>
            <a:lvl1pPr>
              <a:defRPr sz="4000" b="0" baseline="0">
                <a:solidFill>
                  <a:schemeClr val="accent6"/>
                </a:solidFill>
              </a:defRPr>
            </a:lvl1pPr>
          </a:lstStyle>
          <a:p>
            <a:r>
              <a:rPr lang="en-US"/>
              <a:t>Click to edit Master title style</a:t>
            </a:r>
          </a:p>
        </p:txBody>
      </p:sp>
      <p:cxnSp>
        <p:nvCxnSpPr>
          <p:cNvPr id="11" name="Straight Connector 10">
            <a:extLst>
              <a:ext uri="{FF2B5EF4-FFF2-40B4-BE49-F238E27FC236}">
                <a16:creationId xmlns:a16="http://schemas.microsoft.com/office/drawing/2014/main" id="{24299DD9-DAE5-AB42-85AE-C1B02197476E}"/>
              </a:ext>
            </a:extLst>
          </p:cNvPr>
          <p:cNvCxnSpPr>
            <a:cxnSpLocks/>
          </p:cNvCxnSpPr>
          <p:nvPr userDrawn="1"/>
        </p:nvCxnSpPr>
        <p:spPr>
          <a:xfrm>
            <a:off x="768355" y="555091"/>
            <a:ext cx="10655300"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2" name="Text Placeholder 17">
            <a:extLst>
              <a:ext uri="{FF2B5EF4-FFF2-40B4-BE49-F238E27FC236}">
                <a16:creationId xmlns:a16="http://schemas.microsoft.com/office/drawing/2014/main" id="{CA75B3DF-D428-D3EE-B8CF-850D9C536E44}"/>
              </a:ext>
            </a:extLst>
          </p:cNvPr>
          <p:cNvSpPr>
            <a:spLocks noGrp="1"/>
          </p:cNvSpPr>
          <p:nvPr>
            <p:ph type="body" sz="quarter" idx="12"/>
          </p:nvPr>
        </p:nvSpPr>
        <p:spPr>
          <a:xfrm>
            <a:off x="768346" y="1620837"/>
            <a:ext cx="4998299" cy="4471732"/>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
        <p:nvSpPr>
          <p:cNvPr id="3" name="Text Placeholder 17">
            <a:extLst>
              <a:ext uri="{FF2B5EF4-FFF2-40B4-BE49-F238E27FC236}">
                <a16:creationId xmlns:a16="http://schemas.microsoft.com/office/drawing/2014/main" id="{AE1E3B19-C93D-B625-1077-1AD7FC20E01D}"/>
              </a:ext>
            </a:extLst>
          </p:cNvPr>
          <p:cNvSpPr>
            <a:spLocks noGrp="1"/>
          </p:cNvSpPr>
          <p:nvPr>
            <p:ph type="body" sz="quarter" idx="13"/>
          </p:nvPr>
        </p:nvSpPr>
        <p:spPr>
          <a:xfrm>
            <a:off x="6420094" y="1620837"/>
            <a:ext cx="4998299" cy="4471732"/>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613211241"/>
      </p:ext>
    </p:extLst>
  </p:cSld>
  <p:clrMapOvr>
    <a:masterClrMapping/>
  </p:clrMapOvr>
  <p:transition spd="med">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lue content 10">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C3DBF35-B35C-1145-9E9D-39A19DAE419B}"/>
              </a:ext>
            </a:extLst>
          </p:cNvPr>
          <p:cNvSpPr>
            <a:spLocks noGrp="1"/>
          </p:cNvSpPr>
          <p:nvPr>
            <p:ph type="title"/>
          </p:nvPr>
        </p:nvSpPr>
        <p:spPr>
          <a:xfrm>
            <a:off x="768355" y="608879"/>
            <a:ext cx="10655300" cy="805407"/>
          </a:xfrm>
          <a:prstGeom prst="rect">
            <a:avLst/>
          </a:prstGeom>
        </p:spPr>
        <p:txBody>
          <a:bodyPr lIns="0"/>
          <a:lstStyle>
            <a:lvl1pPr>
              <a:defRPr sz="4000" b="0" baseline="0">
                <a:solidFill>
                  <a:schemeClr val="accent6">
                    <a:lumMod val="75000"/>
                  </a:schemeClr>
                </a:solidFill>
              </a:defRPr>
            </a:lvl1pPr>
          </a:lstStyle>
          <a:p>
            <a:r>
              <a:rPr lang="en-US"/>
              <a:t>Click to edit Master title style</a:t>
            </a:r>
          </a:p>
        </p:txBody>
      </p:sp>
      <p:cxnSp>
        <p:nvCxnSpPr>
          <p:cNvPr id="11" name="Straight Connector 10">
            <a:extLst>
              <a:ext uri="{FF2B5EF4-FFF2-40B4-BE49-F238E27FC236}">
                <a16:creationId xmlns:a16="http://schemas.microsoft.com/office/drawing/2014/main" id="{24299DD9-DAE5-AB42-85AE-C1B02197476E}"/>
              </a:ext>
            </a:extLst>
          </p:cNvPr>
          <p:cNvCxnSpPr>
            <a:cxnSpLocks/>
          </p:cNvCxnSpPr>
          <p:nvPr userDrawn="1"/>
        </p:nvCxnSpPr>
        <p:spPr>
          <a:xfrm>
            <a:off x="768355" y="555091"/>
            <a:ext cx="10655300" cy="0"/>
          </a:xfrm>
          <a:prstGeom prst="line">
            <a:avLst/>
          </a:prstGeom>
          <a:ln w="63500">
            <a:solidFill>
              <a:schemeClr val="accent6">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2" name="Text Placeholder 17">
            <a:extLst>
              <a:ext uri="{FF2B5EF4-FFF2-40B4-BE49-F238E27FC236}">
                <a16:creationId xmlns:a16="http://schemas.microsoft.com/office/drawing/2014/main" id="{D0062838-5E22-A96A-8B34-E549747963DC}"/>
              </a:ext>
            </a:extLst>
          </p:cNvPr>
          <p:cNvSpPr>
            <a:spLocks noGrp="1"/>
          </p:cNvSpPr>
          <p:nvPr>
            <p:ph type="body" sz="quarter" idx="12"/>
          </p:nvPr>
        </p:nvSpPr>
        <p:spPr>
          <a:xfrm>
            <a:off x="768346" y="1620837"/>
            <a:ext cx="4998299" cy="4471732"/>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
        <p:nvSpPr>
          <p:cNvPr id="3" name="Text Placeholder 17">
            <a:extLst>
              <a:ext uri="{FF2B5EF4-FFF2-40B4-BE49-F238E27FC236}">
                <a16:creationId xmlns:a16="http://schemas.microsoft.com/office/drawing/2014/main" id="{1335BBCE-3DAE-3A73-EE7E-C243EC3BA520}"/>
              </a:ext>
            </a:extLst>
          </p:cNvPr>
          <p:cNvSpPr>
            <a:spLocks noGrp="1"/>
          </p:cNvSpPr>
          <p:nvPr>
            <p:ph type="body" sz="quarter" idx="13"/>
          </p:nvPr>
        </p:nvSpPr>
        <p:spPr>
          <a:xfrm>
            <a:off x="6420094" y="1620837"/>
            <a:ext cx="4998299" cy="4471732"/>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299705021"/>
      </p:ext>
    </p:extLst>
  </p:cSld>
  <p:clrMapOvr>
    <a:masterClrMapping/>
  </p:clrMapOvr>
  <p:transition spd="med">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ransition - blue A">
    <p:spTree>
      <p:nvGrpSpPr>
        <p:cNvPr id="1" name=""/>
        <p:cNvGrpSpPr/>
        <p:nvPr/>
      </p:nvGrpSpPr>
      <p:grpSpPr>
        <a:xfrm>
          <a:off x="0" y="0"/>
          <a:ext cx="0" cy="0"/>
          <a:chOff x="0" y="0"/>
          <a:chExt cx="0" cy="0"/>
        </a:xfrm>
      </p:grpSpPr>
      <p:pic>
        <p:nvPicPr>
          <p:cNvPr id="3" name="Picture 2" descr="A piggy bank with coins falling&#10;&#10;Description automatically generated">
            <a:extLst>
              <a:ext uri="{FF2B5EF4-FFF2-40B4-BE49-F238E27FC236}">
                <a16:creationId xmlns:a16="http://schemas.microsoft.com/office/drawing/2014/main" id="{E33ADFA6-3163-359A-7461-5DC2A53FDB7E}"/>
              </a:ext>
            </a:extLst>
          </p:cNvPr>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l="-3"/>
          <a:stretch/>
        </p:blipFill>
        <p:spPr>
          <a:xfrm>
            <a:off x="4408" y="-4"/>
            <a:ext cx="12187592" cy="6858004"/>
          </a:xfrm>
          <a:prstGeom prst="rect">
            <a:avLst/>
          </a:prstGeom>
          <a:solidFill>
            <a:schemeClr val="accent6"/>
          </a:solidFill>
        </p:spPr>
      </p:pic>
      <p:sp>
        <p:nvSpPr>
          <p:cNvPr id="4" name="Round Single Corner Rectangle 3">
            <a:extLst>
              <a:ext uri="{FF2B5EF4-FFF2-40B4-BE49-F238E27FC236}">
                <a16:creationId xmlns:a16="http://schemas.microsoft.com/office/drawing/2014/main" id="{32BD4AB8-975B-E34F-4080-643F296092E8}"/>
              </a:ext>
            </a:extLst>
          </p:cNvPr>
          <p:cNvSpPr/>
          <p:nvPr userDrawn="1"/>
        </p:nvSpPr>
        <p:spPr>
          <a:xfrm rot="10800000" flipH="1">
            <a:off x="1057984" y="852741"/>
            <a:ext cx="10076033" cy="5152515"/>
          </a:xfrm>
          <a:prstGeom prst="round1Rect">
            <a:avLst>
              <a:gd name="adj" fmla="val 7827"/>
            </a:avLst>
          </a:prstGeom>
          <a:noFill/>
          <a:ln w="889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latin typeface="Verdana" panose="020B0604030504040204" pitchFamily="34" charset="0"/>
            </a:endParaRPr>
          </a:p>
        </p:txBody>
      </p:sp>
      <p:sp>
        <p:nvSpPr>
          <p:cNvPr id="2" name="Title 1">
            <a:extLst>
              <a:ext uri="{FF2B5EF4-FFF2-40B4-BE49-F238E27FC236}">
                <a16:creationId xmlns:a16="http://schemas.microsoft.com/office/drawing/2014/main" id="{CAE70755-C417-FE69-682F-77362D448C02}"/>
              </a:ext>
            </a:extLst>
          </p:cNvPr>
          <p:cNvSpPr>
            <a:spLocks noGrp="1"/>
          </p:cNvSpPr>
          <p:nvPr>
            <p:ph type="title" hasCustomPrompt="1"/>
          </p:nvPr>
        </p:nvSpPr>
        <p:spPr>
          <a:xfrm>
            <a:off x="2011251" y="1985962"/>
            <a:ext cx="8452454" cy="3564605"/>
          </a:xfrm>
          <a:prstGeom prst="rect">
            <a:avLst/>
          </a:prstGeom>
        </p:spPr>
        <p:txBody>
          <a:bodyPr/>
          <a:lstStyle>
            <a:lvl1pPr>
              <a:defRPr sz="6600" b="0">
                <a:solidFill>
                  <a:schemeClr val="bg1"/>
                </a:solidFill>
              </a:defRPr>
            </a:lvl1pPr>
          </a:lstStyle>
          <a:p>
            <a:r>
              <a:rPr lang="en-US"/>
              <a:t>Click to edit transition title</a:t>
            </a:r>
          </a:p>
        </p:txBody>
      </p:sp>
      <p:pic>
        <p:nvPicPr>
          <p:cNvPr id="6" name="Picture 5">
            <a:extLst>
              <a:ext uri="{FF2B5EF4-FFF2-40B4-BE49-F238E27FC236}">
                <a16:creationId xmlns:a16="http://schemas.microsoft.com/office/drawing/2014/main" id="{74F2CC78-A5F1-4798-7DAE-9C9A475ED13A}"/>
              </a:ext>
            </a:extLst>
          </p:cNvPr>
          <p:cNvPicPr>
            <a:picLocks noChangeAspect="1"/>
          </p:cNvPicPr>
          <p:nvPr userDrawn="1"/>
        </p:nvPicPr>
        <p:blipFill>
          <a:blip r:embed="rId3"/>
          <a:stretch>
            <a:fillRect/>
          </a:stretch>
        </p:blipFill>
        <p:spPr>
          <a:xfrm>
            <a:off x="1051438" y="861426"/>
            <a:ext cx="959813" cy="959813"/>
          </a:xfrm>
          <a:prstGeom prst="rect">
            <a:avLst/>
          </a:prstGeom>
        </p:spPr>
      </p:pic>
    </p:spTree>
    <p:extLst>
      <p:ext uri="{BB962C8B-B14F-4D97-AF65-F5344CB8AC3E}">
        <p14:creationId xmlns:p14="http://schemas.microsoft.com/office/powerpoint/2010/main" val="2568043735"/>
      </p:ext>
    </p:extLst>
  </p:cSld>
  <p:clrMapOvr>
    <a:masterClrMapping/>
  </p:clrMapOvr>
  <p:transition spd="med">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ransition - blue B">
    <p:spTree>
      <p:nvGrpSpPr>
        <p:cNvPr id="1" name=""/>
        <p:cNvGrpSpPr/>
        <p:nvPr/>
      </p:nvGrpSpPr>
      <p:grpSpPr>
        <a:xfrm>
          <a:off x="0" y="0"/>
          <a:ext cx="0" cy="0"/>
          <a:chOff x="0" y="0"/>
          <a:chExt cx="0" cy="0"/>
        </a:xfrm>
      </p:grpSpPr>
      <p:pic>
        <p:nvPicPr>
          <p:cNvPr id="3" name="Picture 2" descr="Turquoise thumbtack on a pink background">
            <a:extLst>
              <a:ext uri="{FF2B5EF4-FFF2-40B4-BE49-F238E27FC236}">
                <a16:creationId xmlns:a16="http://schemas.microsoft.com/office/drawing/2014/main" id="{E33ADFA6-3163-359A-7461-5DC2A53FDB7E}"/>
              </a:ext>
            </a:extLst>
          </p:cNvPr>
          <p:cNvPicPr>
            <a:picLocks noChangeAspect="1"/>
          </p:cNvPicPr>
          <p:nvPr userDrawn="1"/>
        </p:nvPicPr>
        <p:blipFill rotWithShape="1">
          <a:blip r:embed="rId2" cstate="print">
            <a:alphaModFix amt="21000"/>
            <a:extLst>
              <a:ext uri="{BEBA8EAE-BF5A-486C-A8C5-ECC9F3942E4B}">
                <a14:imgProps xmlns:a14="http://schemas.microsoft.com/office/drawing/2010/main">
                  <a14:imgLayer r:embed="rId3">
                    <a14:imgEffect>
                      <a14:brightnessContrast bright="-25000" contrast="49000"/>
                    </a14:imgEffect>
                  </a14:imgLayer>
                </a14:imgProps>
              </a:ext>
              <a:ext uri="{28A0092B-C50C-407E-A947-70E740481C1C}">
                <a14:useLocalDpi xmlns:a14="http://schemas.microsoft.com/office/drawing/2010/main"/>
              </a:ext>
            </a:extLst>
          </a:blip>
          <a:srcRect/>
          <a:stretch/>
        </p:blipFill>
        <p:spPr>
          <a:xfrm flipH="1">
            <a:off x="4408" y="-4"/>
            <a:ext cx="12187592" cy="6858004"/>
          </a:xfrm>
          <a:prstGeom prst="rect">
            <a:avLst/>
          </a:prstGeom>
          <a:solidFill>
            <a:schemeClr val="accent6">
              <a:lumMod val="75000"/>
            </a:schemeClr>
          </a:solidFill>
        </p:spPr>
      </p:pic>
      <p:sp>
        <p:nvSpPr>
          <p:cNvPr id="4" name="Round Single Corner Rectangle 3">
            <a:extLst>
              <a:ext uri="{FF2B5EF4-FFF2-40B4-BE49-F238E27FC236}">
                <a16:creationId xmlns:a16="http://schemas.microsoft.com/office/drawing/2014/main" id="{32BD4AB8-975B-E34F-4080-643F296092E8}"/>
              </a:ext>
            </a:extLst>
          </p:cNvPr>
          <p:cNvSpPr/>
          <p:nvPr userDrawn="1"/>
        </p:nvSpPr>
        <p:spPr>
          <a:xfrm rot="10800000" flipH="1">
            <a:off x="1057984" y="852741"/>
            <a:ext cx="10076033" cy="5152515"/>
          </a:xfrm>
          <a:prstGeom prst="round1Rect">
            <a:avLst>
              <a:gd name="adj" fmla="val 7827"/>
            </a:avLst>
          </a:prstGeom>
          <a:noFill/>
          <a:ln w="889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latin typeface="Verdana" panose="020B0604030504040204" pitchFamily="34" charset="0"/>
            </a:endParaRPr>
          </a:p>
        </p:txBody>
      </p:sp>
      <p:sp>
        <p:nvSpPr>
          <p:cNvPr id="2" name="Title 1">
            <a:extLst>
              <a:ext uri="{FF2B5EF4-FFF2-40B4-BE49-F238E27FC236}">
                <a16:creationId xmlns:a16="http://schemas.microsoft.com/office/drawing/2014/main" id="{B13957A8-5AF3-53AF-18DD-1BE1D78AEB0B}"/>
              </a:ext>
            </a:extLst>
          </p:cNvPr>
          <p:cNvSpPr>
            <a:spLocks noGrp="1"/>
          </p:cNvSpPr>
          <p:nvPr>
            <p:ph type="title" hasCustomPrompt="1"/>
          </p:nvPr>
        </p:nvSpPr>
        <p:spPr>
          <a:xfrm>
            <a:off x="2011251" y="1985962"/>
            <a:ext cx="8452454" cy="3564605"/>
          </a:xfrm>
          <a:prstGeom prst="rect">
            <a:avLst/>
          </a:prstGeom>
        </p:spPr>
        <p:txBody>
          <a:bodyPr/>
          <a:lstStyle>
            <a:lvl1pPr>
              <a:defRPr sz="6600" b="0">
                <a:solidFill>
                  <a:schemeClr val="bg1"/>
                </a:solidFill>
              </a:defRPr>
            </a:lvl1pPr>
          </a:lstStyle>
          <a:p>
            <a:r>
              <a:rPr lang="en-US"/>
              <a:t>Click to edit transition title</a:t>
            </a:r>
          </a:p>
        </p:txBody>
      </p:sp>
      <p:pic>
        <p:nvPicPr>
          <p:cNvPr id="6" name="Picture 5">
            <a:extLst>
              <a:ext uri="{FF2B5EF4-FFF2-40B4-BE49-F238E27FC236}">
                <a16:creationId xmlns:a16="http://schemas.microsoft.com/office/drawing/2014/main" id="{44E5D296-BD39-D126-A177-17CD48E32DA0}"/>
              </a:ext>
            </a:extLst>
          </p:cNvPr>
          <p:cNvPicPr>
            <a:picLocks noChangeAspect="1"/>
          </p:cNvPicPr>
          <p:nvPr userDrawn="1"/>
        </p:nvPicPr>
        <p:blipFill>
          <a:blip r:embed="rId4"/>
          <a:stretch>
            <a:fillRect/>
          </a:stretch>
        </p:blipFill>
        <p:spPr>
          <a:xfrm>
            <a:off x="1051438" y="861426"/>
            <a:ext cx="959813" cy="959813"/>
          </a:xfrm>
          <a:prstGeom prst="rect">
            <a:avLst/>
          </a:prstGeom>
        </p:spPr>
      </p:pic>
    </p:spTree>
    <p:extLst>
      <p:ext uri="{BB962C8B-B14F-4D97-AF65-F5344CB8AC3E}">
        <p14:creationId xmlns:p14="http://schemas.microsoft.com/office/powerpoint/2010/main" val="2639741442"/>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 green C">
    <p:spTree>
      <p:nvGrpSpPr>
        <p:cNvPr id="1" name=""/>
        <p:cNvGrpSpPr/>
        <p:nvPr/>
      </p:nvGrpSpPr>
      <p:grpSpPr>
        <a:xfrm>
          <a:off x="0" y="0"/>
          <a:ext cx="0" cy="0"/>
          <a:chOff x="0" y="0"/>
          <a:chExt cx="0" cy="0"/>
        </a:xfrm>
      </p:grpSpPr>
      <p:pic>
        <p:nvPicPr>
          <p:cNvPr id="5" name="Picture 4" descr="A tree in a forest&#10;&#10;Description automatically generated">
            <a:extLst>
              <a:ext uri="{FF2B5EF4-FFF2-40B4-BE49-F238E27FC236}">
                <a16:creationId xmlns:a16="http://schemas.microsoft.com/office/drawing/2014/main" id="{256B8AD1-EE3B-7D45-9F37-34162EECBBFD}"/>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0" y="-1"/>
            <a:ext cx="12192000" cy="5059017"/>
          </a:xfrm>
          <a:prstGeom prst="rect">
            <a:avLst/>
          </a:prstGeom>
          <a:gradFill>
            <a:gsLst>
              <a:gs pos="0">
                <a:schemeClr val="accent4"/>
              </a:gs>
              <a:gs pos="100000">
                <a:schemeClr val="accent3"/>
              </a:gs>
            </a:gsLst>
            <a:lin ang="2700000" scaled="0"/>
          </a:gradFill>
        </p:spPr>
      </p:pic>
      <p:pic>
        <p:nvPicPr>
          <p:cNvPr id="14" name="Picture 13">
            <a:extLst>
              <a:ext uri="{FF2B5EF4-FFF2-40B4-BE49-F238E27FC236}">
                <a16:creationId xmlns:a16="http://schemas.microsoft.com/office/drawing/2014/main" id="{74309E18-E847-4845-9AD8-A0ABC3296D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64852" y="5636419"/>
            <a:ext cx="3581716" cy="775590"/>
          </a:xfrm>
          <a:prstGeom prst="rect">
            <a:avLst/>
          </a:prstGeom>
        </p:spPr>
      </p:pic>
      <p:sp>
        <p:nvSpPr>
          <p:cNvPr id="9" name="Subtitle 2">
            <a:extLst>
              <a:ext uri="{FF2B5EF4-FFF2-40B4-BE49-F238E27FC236}">
                <a16:creationId xmlns:a16="http://schemas.microsoft.com/office/drawing/2014/main" id="{ADDB7224-59A1-234C-CC9B-A716320DB948}"/>
              </a:ext>
            </a:extLst>
          </p:cNvPr>
          <p:cNvSpPr>
            <a:spLocks noGrp="1"/>
          </p:cNvSpPr>
          <p:nvPr>
            <p:ph type="subTitle" idx="1"/>
          </p:nvPr>
        </p:nvSpPr>
        <p:spPr>
          <a:xfrm>
            <a:off x="876829" y="2181727"/>
            <a:ext cx="10315073" cy="751432"/>
          </a:xfrm>
          <a:prstGeom prst="rect">
            <a:avLst/>
          </a:prstGeom>
        </p:spPr>
        <p:txBody>
          <a:bodyPr lIns="0">
            <a:normAutofit/>
          </a:bodyPr>
          <a:lstStyle>
            <a:lvl1pPr marL="0" marR="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sz="2400" baseline="0">
                <a:solidFill>
                  <a:schemeClr val="bg1"/>
                </a:solidFill>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pPr marL="0" marR="0" lvl="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US"/>
              <a:t>Click to edit Master subtitle style</a:t>
            </a:r>
          </a:p>
        </p:txBody>
      </p:sp>
      <p:sp>
        <p:nvSpPr>
          <p:cNvPr id="10" name="Text Placeholder 5">
            <a:extLst>
              <a:ext uri="{FF2B5EF4-FFF2-40B4-BE49-F238E27FC236}">
                <a16:creationId xmlns:a16="http://schemas.microsoft.com/office/drawing/2014/main" id="{12F79408-4571-6DC6-69D3-620F5A2793BB}"/>
              </a:ext>
            </a:extLst>
          </p:cNvPr>
          <p:cNvSpPr>
            <a:spLocks noGrp="1"/>
          </p:cNvSpPr>
          <p:nvPr>
            <p:ph type="body" sz="quarter" idx="10" hasCustomPrompt="1"/>
          </p:nvPr>
        </p:nvSpPr>
        <p:spPr>
          <a:xfrm>
            <a:off x="876829" y="3539577"/>
            <a:ext cx="8198978" cy="1223443"/>
          </a:xfrm>
          <a:prstGeom prst="rect">
            <a:avLst/>
          </a:prstGeom>
        </p:spPr>
        <p:txBody>
          <a:bodyPr lIns="0"/>
          <a:lstStyle>
            <a:lvl1pPr marL="0" indent="0" algn="l">
              <a:buNone/>
              <a:defRPr sz="1800">
                <a:solidFill>
                  <a:schemeClr val="bg1"/>
                </a:solidFill>
              </a:defRPr>
            </a:lvl1pPr>
          </a:lstStyle>
          <a:p>
            <a:r>
              <a:rPr lang="en-US" b="1" i="0">
                <a:solidFill>
                  <a:schemeClr val="bg1"/>
                </a:solidFill>
                <a:latin typeface="Verdana" panose="020B0604030504040204" pitchFamily="34" charset="0"/>
              </a:rPr>
              <a:t>Presenter name, title</a:t>
            </a:r>
          </a:p>
          <a:p>
            <a:r>
              <a:rPr lang="en-US" b="0" i="0">
                <a:solidFill>
                  <a:schemeClr val="bg1"/>
                </a:solidFill>
                <a:latin typeface="Verdana" panose="020B0604030504040204" pitchFamily="34" charset="0"/>
              </a:rPr>
              <a:t>Supplementary information</a:t>
            </a:r>
          </a:p>
        </p:txBody>
      </p:sp>
      <p:sp>
        <p:nvSpPr>
          <p:cNvPr id="11" name="Text Placeholder 7">
            <a:extLst>
              <a:ext uri="{FF2B5EF4-FFF2-40B4-BE49-F238E27FC236}">
                <a16:creationId xmlns:a16="http://schemas.microsoft.com/office/drawing/2014/main" id="{CA6DE8A2-FEB8-52C7-CF27-D351C5C3944C}"/>
              </a:ext>
            </a:extLst>
          </p:cNvPr>
          <p:cNvSpPr>
            <a:spLocks noGrp="1"/>
          </p:cNvSpPr>
          <p:nvPr>
            <p:ph type="body" sz="quarter" idx="11" hasCustomPrompt="1"/>
          </p:nvPr>
        </p:nvSpPr>
        <p:spPr>
          <a:xfrm>
            <a:off x="876829" y="5407644"/>
            <a:ext cx="6421902" cy="1170956"/>
          </a:xfrm>
          <a:prstGeom prst="rect">
            <a:avLst/>
          </a:prstGeom>
        </p:spPr>
        <p:txBody>
          <a:bodyPr lIns="0"/>
          <a:lstStyle>
            <a:lvl1pPr marL="0" indent="0">
              <a:buNone/>
              <a:defRPr sz="1800" b="0" i="1">
                <a:latin typeface="Times" pitchFamily="2" charset="0"/>
              </a:defRPr>
            </a:lvl1pPr>
          </a:lstStyle>
          <a:p>
            <a:pPr lvl="0"/>
            <a:r>
              <a:rPr lang="en-US"/>
              <a:t>Disclosure if needed.</a:t>
            </a:r>
          </a:p>
        </p:txBody>
      </p:sp>
      <p:cxnSp>
        <p:nvCxnSpPr>
          <p:cNvPr id="2" name="Straight Connector 1">
            <a:extLst>
              <a:ext uri="{FF2B5EF4-FFF2-40B4-BE49-F238E27FC236}">
                <a16:creationId xmlns:a16="http://schemas.microsoft.com/office/drawing/2014/main" id="{04F23EB6-2CA9-F8F1-B104-7DA0BF2910D8}"/>
              </a:ext>
            </a:extLst>
          </p:cNvPr>
          <p:cNvCxnSpPr>
            <a:cxnSpLocks/>
          </p:cNvCxnSpPr>
          <p:nvPr userDrawn="1"/>
        </p:nvCxnSpPr>
        <p:spPr>
          <a:xfrm>
            <a:off x="876829" y="3089274"/>
            <a:ext cx="10414858" cy="0"/>
          </a:xfrm>
          <a:prstGeom prst="line">
            <a:avLst/>
          </a:prstGeom>
          <a:ln w="7302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Title 1">
            <a:extLst>
              <a:ext uri="{FF2B5EF4-FFF2-40B4-BE49-F238E27FC236}">
                <a16:creationId xmlns:a16="http://schemas.microsoft.com/office/drawing/2014/main" id="{7CB0E2A3-4FC4-5B86-7322-20CF35DD2CF8}"/>
              </a:ext>
            </a:extLst>
          </p:cNvPr>
          <p:cNvSpPr>
            <a:spLocks noGrp="1"/>
          </p:cNvSpPr>
          <p:nvPr>
            <p:ph type="ctrTitle"/>
          </p:nvPr>
        </p:nvSpPr>
        <p:spPr>
          <a:xfrm>
            <a:off x="876829" y="1143972"/>
            <a:ext cx="10315073" cy="1059771"/>
          </a:xfrm>
          <a:prstGeom prst="rect">
            <a:avLst/>
          </a:prstGeom>
        </p:spPr>
        <p:txBody>
          <a:bodyPr lIns="0">
            <a:noAutofit/>
          </a:bodyPr>
          <a:lstStyle>
            <a:lvl1pPr>
              <a:defRPr sz="4800" b="0" baseline="0">
                <a:solidFill>
                  <a:schemeClr val="bg1"/>
                </a:solidFill>
              </a:defRPr>
            </a:lvl1pPr>
          </a:lstStyle>
          <a:p>
            <a:r>
              <a:rPr lang="en-US"/>
              <a:t>Click to edit Master title style</a:t>
            </a:r>
          </a:p>
        </p:txBody>
      </p:sp>
    </p:spTree>
    <p:extLst>
      <p:ext uri="{BB962C8B-B14F-4D97-AF65-F5344CB8AC3E}">
        <p14:creationId xmlns:p14="http://schemas.microsoft.com/office/powerpoint/2010/main" val="1465176643"/>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ransition - blue C">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956C06-6CB0-3CD0-7AAE-AB16513029F0}"/>
              </a:ext>
            </a:extLst>
          </p:cNvPr>
          <p:cNvPicPr>
            <a:picLocks noChangeAspect="1"/>
          </p:cNvPicPr>
          <p:nvPr userDrawn="1"/>
        </p:nvPicPr>
        <p:blipFill rotWithShape="1">
          <a:blip r:embed="rId2" cstate="email">
            <a:alphaModFix amt="26000"/>
            <a:extLst>
              <a:ext uri="{28A0092B-C50C-407E-A947-70E740481C1C}">
                <a14:useLocalDpi xmlns:a14="http://schemas.microsoft.com/office/drawing/2010/main"/>
              </a:ext>
            </a:extLst>
          </a:blip>
          <a:srcRect/>
          <a:stretch/>
        </p:blipFill>
        <p:spPr>
          <a:xfrm>
            <a:off x="0" y="-1"/>
            <a:ext cx="12192000" cy="6858001"/>
          </a:xfrm>
          <a:prstGeom prst="rect">
            <a:avLst/>
          </a:prstGeom>
          <a:solidFill>
            <a:schemeClr val="accent6"/>
          </a:solidFill>
        </p:spPr>
      </p:pic>
      <p:sp>
        <p:nvSpPr>
          <p:cNvPr id="4" name="Round Single Corner Rectangle 3">
            <a:extLst>
              <a:ext uri="{FF2B5EF4-FFF2-40B4-BE49-F238E27FC236}">
                <a16:creationId xmlns:a16="http://schemas.microsoft.com/office/drawing/2014/main" id="{32BD4AB8-975B-E34F-4080-643F296092E8}"/>
              </a:ext>
            </a:extLst>
          </p:cNvPr>
          <p:cNvSpPr/>
          <p:nvPr userDrawn="1"/>
        </p:nvSpPr>
        <p:spPr>
          <a:xfrm rot="10800000" flipH="1">
            <a:off x="1057984" y="852741"/>
            <a:ext cx="10076033" cy="5152515"/>
          </a:xfrm>
          <a:prstGeom prst="round1Rect">
            <a:avLst>
              <a:gd name="adj" fmla="val 7827"/>
            </a:avLst>
          </a:prstGeom>
          <a:noFill/>
          <a:ln w="889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latin typeface="Verdana" panose="020B0604030504040204" pitchFamily="34" charset="0"/>
            </a:endParaRPr>
          </a:p>
        </p:txBody>
      </p:sp>
      <p:sp>
        <p:nvSpPr>
          <p:cNvPr id="3" name="Title 1">
            <a:extLst>
              <a:ext uri="{FF2B5EF4-FFF2-40B4-BE49-F238E27FC236}">
                <a16:creationId xmlns:a16="http://schemas.microsoft.com/office/drawing/2014/main" id="{93199AE7-9540-6316-5C5D-DA85A2A8B65E}"/>
              </a:ext>
            </a:extLst>
          </p:cNvPr>
          <p:cNvSpPr>
            <a:spLocks noGrp="1"/>
          </p:cNvSpPr>
          <p:nvPr>
            <p:ph type="title" hasCustomPrompt="1"/>
          </p:nvPr>
        </p:nvSpPr>
        <p:spPr>
          <a:xfrm>
            <a:off x="2011251" y="1985962"/>
            <a:ext cx="8452454" cy="3564605"/>
          </a:xfrm>
          <a:prstGeom prst="rect">
            <a:avLst/>
          </a:prstGeom>
        </p:spPr>
        <p:txBody>
          <a:bodyPr/>
          <a:lstStyle>
            <a:lvl1pPr>
              <a:defRPr sz="6600" b="0">
                <a:solidFill>
                  <a:schemeClr val="bg1"/>
                </a:solidFill>
              </a:defRPr>
            </a:lvl1pPr>
          </a:lstStyle>
          <a:p>
            <a:r>
              <a:rPr lang="en-US"/>
              <a:t>Click to edit transition title</a:t>
            </a:r>
          </a:p>
        </p:txBody>
      </p:sp>
      <p:pic>
        <p:nvPicPr>
          <p:cNvPr id="6" name="Picture 5">
            <a:extLst>
              <a:ext uri="{FF2B5EF4-FFF2-40B4-BE49-F238E27FC236}">
                <a16:creationId xmlns:a16="http://schemas.microsoft.com/office/drawing/2014/main" id="{CC6D32DE-7350-C7CF-8CA7-D6EE1F7BC04B}"/>
              </a:ext>
            </a:extLst>
          </p:cNvPr>
          <p:cNvPicPr>
            <a:picLocks noChangeAspect="1"/>
          </p:cNvPicPr>
          <p:nvPr userDrawn="1"/>
        </p:nvPicPr>
        <p:blipFill>
          <a:blip r:embed="rId3"/>
          <a:stretch>
            <a:fillRect/>
          </a:stretch>
        </p:blipFill>
        <p:spPr>
          <a:xfrm>
            <a:off x="1051438" y="861426"/>
            <a:ext cx="959813" cy="959813"/>
          </a:xfrm>
          <a:prstGeom prst="rect">
            <a:avLst/>
          </a:prstGeom>
        </p:spPr>
      </p:pic>
    </p:spTree>
    <p:extLst>
      <p:ext uri="{BB962C8B-B14F-4D97-AF65-F5344CB8AC3E}">
        <p14:creationId xmlns:p14="http://schemas.microsoft.com/office/powerpoint/2010/main" val="3368709775"/>
      </p:ext>
    </p:extLst>
  </p:cSld>
  <p:clrMapOvr>
    <a:masterClrMapping/>
  </p:clrMapOvr>
  <p:transition spd="med">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ue content 11">
    <p:spTree>
      <p:nvGrpSpPr>
        <p:cNvPr id="1" name=""/>
        <p:cNvGrpSpPr/>
        <p:nvPr/>
      </p:nvGrpSpPr>
      <p:grpSpPr>
        <a:xfrm>
          <a:off x="0" y="0"/>
          <a:ext cx="0" cy="0"/>
          <a:chOff x="0" y="0"/>
          <a:chExt cx="0" cy="0"/>
        </a:xfrm>
      </p:grpSpPr>
      <p:pic>
        <p:nvPicPr>
          <p:cNvPr id="12" name="Picture 11" descr="A group of people sitting in front of a window&#10;&#10;Description automatically generated">
            <a:extLst>
              <a:ext uri="{FF2B5EF4-FFF2-40B4-BE49-F238E27FC236}">
                <a16:creationId xmlns:a16="http://schemas.microsoft.com/office/drawing/2014/main" id="{BB1D4424-F4FF-CC4B-B6F9-4EAE61178261}"/>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rot="10800000" flipV="1">
            <a:off x="0" y="0"/>
            <a:ext cx="12192000" cy="6858000"/>
          </a:xfrm>
          <a:prstGeom prst="rect">
            <a:avLst/>
          </a:prstGeom>
          <a:solidFill>
            <a:schemeClr val="accent6">
              <a:lumMod val="75000"/>
            </a:schemeClr>
          </a:solidFill>
        </p:spPr>
      </p:pic>
      <p:sp>
        <p:nvSpPr>
          <p:cNvPr id="15" name="Round Single Corner Rectangle 14">
            <a:extLst>
              <a:ext uri="{FF2B5EF4-FFF2-40B4-BE49-F238E27FC236}">
                <a16:creationId xmlns:a16="http://schemas.microsoft.com/office/drawing/2014/main" id="{E8C8FB1E-D484-11F0-5147-CFF3D2DAD7EA}"/>
              </a:ext>
            </a:extLst>
          </p:cNvPr>
          <p:cNvSpPr/>
          <p:nvPr userDrawn="1"/>
        </p:nvSpPr>
        <p:spPr>
          <a:xfrm rot="10800000" flipH="1">
            <a:off x="582645" y="541419"/>
            <a:ext cx="5192513" cy="5775157"/>
          </a:xfrm>
          <a:prstGeom prst="round1Rect">
            <a:avLst>
              <a:gd name="adj" fmla="val 8515"/>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a:latin typeface="Verdana" panose="020B0604030504040204" pitchFamily="34" charset="0"/>
            </a:endParaRPr>
          </a:p>
        </p:txBody>
      </p:sp>
      <p:sp>
        <p:nvSpPr>
          <p:cNvPr id="17" name="Title 1">
            <a:extLst>
              <a:ext uri="{FF2B5EF4-FFF2-40B4-BE49-F238E27FC236}">
                <a16:creationId xmlns:a16="http://schemas.microsoft.com/office/drawing/2014/main" id="{8D6994E0-1032-5072-3BA7-B9AADB9D35D0}"/>
              </a:ext>
            </a:extLst>
          </p:cNvPr>
          <p:cNvSpPr>
            <a:spLocks noGrp="1"/>
          </p:cNvSpPr>
          <p:nvPr>
            <p:ph type="title"/>
          </p:nvPr>
        </p:nvSpPr>
        <p:spPr>
          <a:xfrm>
            <a:off x="858898" y="882157"/>
            <a:ext cx="4547305" cy="991448"/>
          </a:xfrm>
          <a:prstGeom prst="rect">
            <a:avLst/>
          </a:prstGeom>
        </p:spPr>
        <p:txBody>
          <a:bodyPr lIns="0"/>
          <a:lstStyle>
            <a:lvl1pPr>
              <a:defRPr sz="4000" b="0" baseline="0">
                <a:solidFill>
                  <a:schemeClr val="accent6">
                    <a:lumMod val="75000"/>
                  </a:schemeClr>
                </a:solidFill>
              </a:defRPr>
            </a:lvl1pPr>
          </a:lstStyle>
          <a:p>
            <a:r>
              <a:rPr lang="en-US"/>
              <a:t>Click to edit Master title style</a:t>
            </a:r>
          </a:p>
        </p:txBody>
      </p:sp>
      <p:cxnSp>
        <p:nvCxnSpPr>
          <p:cNvPr id="18" name="Straight Connector 17">
            <a:extLst>
              <a:ext uri="{FF2B5EF4-FFF2-40B4-BE49-F238E27FC236}">
                <a16:creationId xmlns:a16="http://schemas.microsoft.com/office/drawing/2014/main" id="{49186245-406F-CC1D-CB1D-11AF1DAEF00E}"/>
              </a:ext>
            </a:extLst>
          </p:cNvPr>
          <p:cNvCxnSpPr>
            <a:cxnSpLocks/>
          </p:cNvCxnSpPr>
          <p:nvPr userDrawn="1"/>
        </p:nvCxnSpPr>
        <p:spPr>
          <a:xfrm>
            <a:off x="858899" y="828369"/>
            <a:ext cx="4547305" cy="0"/>
          </a:xfrm>
          <a:prstGeom prst="line">
            <a:avLst/>
          </a:prstGeom>
          <a:ln w="63500">
            <a:solidFill>
              <a:schemeClr val="accent6">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2" name="Text Placeholder 17">
            <a:extLst>
              <a:ext uri="{FF2B5EF4-FFF2-40B4-BE49-F238E27FC236}">
                <a16:creationId xmlns:a16="http://schemas.microsoft.com/office/drawing/2014/main" id="{3895761E-CABF-3B1B-C52E-0079098454A6}"/>
              </a:ext>
            </a:extLst>
          </p:cNvPr>
          <p:cNvSpPr>
            <a:spLocks noGrp="1"/>
          </p:cNvSpPr>
          <p:nvPr>
            <p:ph type="body" sz="quarter" idx="12"/>
          </p:nvPr>
        </p:nvSpPr>
        <p:spPr>
          <a:xfrm>
            <a:off x="858899" y="2340593"/>
            <a:ext cx="4699070" cy="3514769"/>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326526649"/>
      </p:ext>
    </p:extLst>
  </p:cSld>
  <p:clrMapOvr>
    <a:masterClrMapping/>
  </p:clrMapOvr>
  <p:transition spd="med">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lue content 12">
    <p:spTree>
      <p:nvGrpSpPr>
        <p:cNvPr id="1" name=""/>
        <p:cNvGrpSpPr/>
        <p:nvPr/>
      </p:nvGrpSpPr>
      <p:grpSpPr>
        <a:xfrm>
          <a:off x="0" y="0"/>
          <a:ext cx="0" cy="0"/>
          <a:chOff x="0" y="0"/>
          <a:chExt cx="0" cy="0"/>
        </a:xfrm>
      </p:grpSpPr>
      <p:pic>
        <p:nvPicPr>
          <p:cNvPr id="12" name="Picture 11" descr="Skyscrapers reflected on glass facade">
            <a:extLst>
              <a:ext uri="{FF2B5EF4-FFF2-40B4-BE49-F238E27FC236}">
                <a16:creationId xmlns:a16="http://schemas.microsoft.com/office/drawing/2014/main" id="{BB1D4424-F4FF-CC4B-B6F9-4EAE61178261}"/>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rot="10800000" flipV="1">
            <a:off x="0" y="0"/>
            <a:ext cx="12192000" cy="6858000"/>
          </a:xfrm>
          <a:prstGeom prst="rect">
            <a:avLst/>
          </a:prstGeom>
          <a:solidFill>
            <a:schemeClr val="accent6"/>
          </a:solidFill>
        </p:spPr>
      </p:pic>
      <p:sp>
        <p:nvSpPr>
          <p:cNvPr id="3" name="Round Single Corner Rectangle 2">
            <a:extLst>
              <a:ext uri="{FF2B5EF4-FFF2-40B4-BE49-F238E27FC236}">
                <a16:creationId xmlns:a16="http://schemas.microsoft.com/office/drawing/2014/main" id="{6C634144-0525-AFEE-3C10-ECFC515FFE88}"/>
              </a:ext>
            </a:extLst>
          </p:cNvPr>
          <p:cNvSpPr/>
          <p:nvPr userDrawn="1"/>
        </p:nvSpPr>
        <p:spPr>
          <a:xfrm rot="10800000" flipH="1">
            <a:off x="2051222" y="1508475"/>
            <a:ext cx="7858897" cy="4070423"/>
          </a:xfrm>
          <a:prstGeom prst="round1Rect">
            <a:avLst>
              <a:gd name="adj" fmla="val 8515"/>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a:latin typeface="Verdana" panose="020B0604030504040204" pitchFamily="34" charset="0"/>
            </a:endParaRPr>
          </a:p>
        </p:txBody>
      </p:sp>
      <p:sp>
        <p:nvSpPr>
          <p:cNvPr id="4" name="Text Placeholder 17">
            <a:extLst>
              <a:ext uri="{FF2B5EF4-FFF2-40B4-BE49-F238E27FC236}">
                <a16:creationId xmlns:a16="http://schemas.microsoft.com/office/drawing/2014/main" id="{6A608F24-E0BD-FFB9-8119-5C6951EF8509}"/>
              </a:ext>
            </a:extLst>
          </p:cNvPr>
          <p:cNvSpPr>
            <a:spLocks noGrp="1"/>
          </p:cNvSpPr>
          <p:nvPr>
            <p:ph type="body" sz="quarter" idx="10"/>
          </p:nvPr>
        </p:nvSpPr>
        <p:spPr>
          <a:xfrm>
            <a:off x="2464647" y="3343226"/>
            <a:ext cx="6977347" cy="2006298"/>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
        <p:nvSpPr>
          <p:cNvPr id="5" name="Title 1">
            <a:extLst>
              <a:ext uri="{FF2B5EF4-FFF2-40B4-BE49-F238E27FC236}">
                <a16:creationId xmlns:a16="http://schemas.microsoft.com/office/drawing/2014/main" id="{F13A5FBD-1D3E-3565-86E5-1E99E022243C}"/>
              </a:ext>
            </a:extLst>
          </p:cNvPr>
          <p:cNvSpPr>
            <a:spLocks noGrp="1"/>
          </p:cNvSpPr>
          <p:nvPr>
            <p:ph type="title"/>
          </p:nvPr>
        </p:nvSpPr>
        <p:spPr>
          <a:xfrm>
            <a:off x="2464647" y="2003821"/>
            <a:ext cx="6977347" cy="991448"/>
          </a:xfrm>
          <a:prstGeom prst="rect">
            <a:avLst/>
          </a:prstGeom>
        </p:spPr>
        <p:txBody>
          <a:bodyPr lIns="0"/>
          <a:lstStyle>
            <a:lvl1pPr>
              <a:defRPr sz="4000" b="0" baseline="0">
                <a:solidFill>
                  <a:schemeClr val="accent6"/>
                </a:solidFill>
              </a:defRPr>
            </a:lvl1pPr>
          </a:lstStyle>
          <a:p>
            <a:r>
              <a:rPr lang="en-US"/>
              <a:t>Click to edit Master title style</a:t>
            </a:r>
          </a:p>
        </p:txBody>
      </p:sp>
      <p:cxnSp>
        <p:nvCxnSpPr>
          <p:cNvPr id="6" name="Straight Connector 5">
            <a:extLst>
              <a:ext uri="{FF2B5EF4-FFF2-40B4-BE49-F238E27FC236}">
                <a16:creationId xmlns:a16="http://schemas.microsoft.com/office/drawing/2014/main" id="{B7092C28-A55E-FD17-D9FA-CB763AA14699}"/>
              </a:ext>
            </a:extLst>
          </p:cNvPr>
          <p:cNvCxnSpPr>
            <a:cxnSpLocks/>
          </p:cNvCxnSpPr>
          <p:nvPr userDrawn="1"/>
        </p:nvCxnSpPr>
        <p:spPr>
          <a:xfrm>
            <a:off x="2464649" y="1950033"/>
            <a:ext cx="6977347"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34903105"/>
      </p:ext>
    </p:extLst>
  </p:cSld>
  <p:clrMapOvr>
    <a:masterClrMapping/>
  </p:clrMapOvr>
  <p:transition spd="med">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lue content 13">
    <p:spTree>
      <p:nvGrpSpPr>
        <p:cNvPr id="1" name=""/>
        <p:cNvGrpSpPr/>
        <p:nvPr/>
      </p:nvGrpSpPr>
      <p:grpSpPr>
        <a:xfrm>
          <a:off x="0" y="0"/>
          <a:ext cx="0" cy="0"/>
          <a:chOff x="0" y="0"/>
          <a:chExt cx="0" cy="0"/>
        </a:xfrm>
      </p:grpSpPr>
      <p:pic>
        <p:nvPicPr>
          <p:cNvPr id="3" name="Picture 2" descr="A group of people walking on a city street&#10;&#10;Description automatically generated">
            <a:extLst>
              <a:ext uri="{FF2B5EF4-FFF2-40B4-BE49-F238E27FC236}">
                <a16:creationId xmlns:a16="http://schemas.microsoft.com/office/drawing/2014/main" id="{A2A5C4CD-7D2A-1546-BCF6-8AB75CA9093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3"/>
            <a:ext cx="8103685" cy="6858003"/>
          </a:xfrm>
          <a:prstGeom prst="rect">
            <a:avLst/>
          </a:prstGeom>
        </p:spPr>
      </p:pic>
      <p:sp>
        <p:nvSpPr>
          <p:cNvPr id="6" name="Title 1">
            <a:extLst>
              <a:ext uri="{FF2B5EF4-FFF2-40B4-BE49-F238E27FC236}">
                <a16:creationId xmlns:a16="http://schemas.microsoft.com/office/drawing/2014/main" id="{A21375F1-AA0F-5748-85F1-D3DF15FED718}"/>
              </a:ext>
            </a:extLst>
          </p:cNvPr>
          <p:cNvSpPr>
            <a:spLocks noGrp="1"/>
          </p:cNvSpPr>
          <p:nvPr>
            <p:ph type="title"/>
          </p:nvPr>
        </p:nvSpPr>
        <p:spPr>
          <a:xfrm>
            <a:off x="8462271" y="522261"/>
            <a:ext cx="3371142" cy="1502228"/>
          </a:xfrm>
          <a:prstGeom prst="rect">
            <a:avLst/>
          </a:prstGeom>
        </p:spPr>
        <p:txBody>
          <a:bodyPr lIns="0"/>
          <a:lstStyle>
            <a:lvl1pPr>
              <a:defRPr sz="4000" b="0" baseline="0">
                <a:solidFill>
                  <a:schemeClr val="accent6"/>
                </a:solidFill>
              </a:defRPr>
            </a:lvl1pPr>
          </a:lstStyle>
          <a:p>
            <a:r>
              <a:rPr lang="en-US"/>
              <a:t>Click to edit Master title style</a:t>
            </a:r>
          </a:p>
        </p:txBody>
      </p:sp>
      <p:cxnSp>
        <p:nvCxnSpPr>
          <p:cNvPr id="11" name="Straight Connector 10">
            <a:extLst>
              <a:ext uri="{FF2B5EF4-FFF2-40B4-BE49-F238E27FC236}">
                <a16:creationId xmlns:a16="http://schemas.microsoft.com/office/drawing/2014/main" id="{889EDEEB-85F2-5145-8C18-B79E956F670C}"/>
              </a:ext>
            </a:extLst>
          </p:cNvPr>
          <p:cNvCxnSpPr>
            <a:cxnSpLocks/>
          </p:cNvCxnSpPr>
          <p:nvPr userDrawn="1"/>
        </p:nvCxnSpPr>
        <p:spPr>
          <a:xfrm>
            <a:off x="8463251" y="475993"/>
            <a:ext cx="3370162"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2" name="Text Placeholder 17">
            <a:extLst>
              <a:ext uri="{FF2B5EF4-FFF2-40B4-BE49-F238E27FC236}">
                <a16:creationId xmlns:a16="http://schemas.microsoft.com/office/drawing/2014/main" id="{5370FDFF-8E5D-917F-5BF9-54A9F35BFFBE}"/>
              </a:ext>
            </a:extLst>
          </p:cNvPr>
          <p:cNvSpPr>
            <a:spLocks noGrp="1"/>
          </p:cNvSpPr>
          <p:nvPr>
            <p:ph type="body" sz="quarter" idx="12"/>
          </p:nvPr>
        </p:nvSpPr>
        <p:spPr>
          <a:xfrm>
            <a:off x="8462271" y="2340593"/>
            <a:ext cx="3371142" cy="3816367"/>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560997927"/>
      </p:ext>
    </p:extLst>
  </p:cSld>
  <p:clrMapOvr>
    <a:masterClrMapping/>
  </p:clrMapOvr>
  <p:transition spd="med">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lue content 1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2A5C4CD-7D2A-1546-BCF6-8AB75CA9093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flipH="1">
            <a:off x="-1" y="-3"/>
            <a:ext cx="8103685" cy="6858003"/>
          </a:xfrm>
          <a:prstGeom prst="rect">
            <a:avLst/>
          </a:prstGeom>
        </p:spPr>
      </p:pic>
      <p:sp>
        <p:nvSpPr>
          <p:cNvPr id="6" name="Title 1">
            <a:extLst>
              <a:ext uri="{FF2B5EF4-FFF2-40B4-BE49-F238E27FC236}">
                <a16:creationId xmlns:a16="http://schemas.microsoft.com/office/drawing/2014/main" id="{A21375F1-AA0F-5748-85F1-D3DF15FED718}"/>
              </a:ext>
            </a:extLst>
          </p:cNvPr>
          <p:cNvSpPr>
            <a:spLocks noGrp="1"/>
          </p:cNvSpPr>
          <p:nvPr>
            <p:ph type="title"/>
          </p:nvPr>
        </p:nvSpPr>
        <p:spPr>
          <a:xfrm>
            <a:off x="8462271" y="522261"/>
            <a:ext cx="3371142" cy="1502228"/>
          </a:xfrm>
          <a:prstGeom prst="rect">
            <a:avLst/>
          </a:prstGeom>
        </p:spPr>
        <p:txBody>
          <a:bodyPr lIns="0"/>
          <a:lstStyle>
            <a:lvl1pPr>
              <a:defRPr sz="4000" b="0" baseline="0">
                <a:solidFill>
                  <a:schemeClr val="accent6">
                    <a:lumMod val="75000"/>
                  </a:schemeClr>
                </a:solidFill>
              </a:defRPr>
            </a:lvl1pPr>
          </a:lstStyle>
          <a:p>
            <a:r>
              <a:rPr lang="en-US"/>
              <a:t>Click to edit Master title style</a:t>
            </a:r>
          </a:p>
        </p:txBody>
      </p:sp>
      <p:cxnSp>
        <p:nvCxnSpPr>
          <p:cNvPr id="11" name="Straight Connector 10">
            <a:extLst>
              <a:ext uri="{FF2B5EF4-FFF2-40B4-BE49-F238E27FC236}">
                <a16:creationId xmlns:a16="http://schemas.microsoft.com/office/drawing/2014/main" id="{889EDEEB-85F2-5145-8C18-B79E956F670C}"/>
              </a:ext>
            </a:extLst>
          </p:cNvPr>
          <p:cNvCxnSpPr>
            <a:cxnSpLocks/>
          </p:cNvCxnSpPr>
          <p:nvPr userDrawn="1"/>
        </p:nvCxnSpPr>
        <p:spPr>
          <a:xfrm>
            <a:off x="8463251" y="475993"/>
            <a:ext cx="3370162" cy="0"/>
          </a:xfrm>
          <a:prstGeom prst="line">
            <a:avLst/>
          </a:prstGeom>
          <a:ln w="63500">
            <a:solidFill>
              <a:schemeClr val="accent6">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2" name="Text Placeholder 17">
            <a:extLst>
              <a:ext uri="{FF2B5EF4-FFF2-40B4-BE49-F238E27FC236}">
                <a16:creationId xmlns:a16="http://schemas.microsoft.com/office/drawing/2014/main" id="{5E3A766A-6B8C-55B5-437A-02162A4FFD4A}"/>
              </a:ext>
            </a:extLst>
          </p:cNvPr>
          <p:cNvSpPr>
            <a:spLocks noGrp="1"/>
          </p:cNvSpPr>
          <p:nvPr>
            <p:ph type="body" sz="quarter" idx="12"/>
          </p:nvPr>
        </p:nvSpPr>
        <p:spPr>
          <a:xfrm>
            <a:off x="8462271" y="2340593"/>
            <a:ext cx="3371142" cy="3816367"/>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009266772"/>
      </p:ext>
    </p:extLst>
  </p:cSld>
  <p:clrMapOvr>
    <a:masterClrMapping/>
  </p:clrMapOvr>
  <p:transition spd="med">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lue content 15">
    <p:spTree>
      <p:nvGrpSpPr>
        <p:cNvPr id="1" name=""/>
        <p:cNvGrpSpPr/>
        <p:nvPr/>
      </p:nvGrpSpPr>
      <p:grpSpPr>
        <a:xfrm>
          <a:off x="0" y="0"/>
          <a:ext cx="0" cy="0"/>
          <a:chOff x="0" y="0"/>
          <a:chExt cx="0" cy="0"/>
        </a:xfrm>
      </p:grpSpPr>
      <p:pic>
        <p:nvPicPr>
          <p:cNvPr id="6" name="Picture 5" descr="Clouds in the sky&#10;&#10;Description automatically generated">
            <a:extLst>
              <a:ext uri="{FF2B5EF4-FFF2-40B4-BE49-F238E27FC236}">
                <a16:creationId xmlns:a16="http://schemas.microsoft.com/office/drawing/2014/main" id="{E1E6BCEA-1D1D-9643-9D1C-5E3205AB1A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670876" y="1"/>
            <a:ext cx="5521124" cy="6857999"/>
          </a:xfrm>
          <a:prstGeom prst="rect">
            <a:avLst/>
          </a:prstGeom>
        </p:spPr>
      </p:pic>
      <p:sp>
        <p:nvSpPr>
          <p:cNvPr id="8" name="Title 1">
            <a:extLst>
              <a:ext uri="{FF2B5EF4-FFF2-40B4-BE49-F238E27FC236}">
                <a16:creationId xmlns:a16="http://schemas.microsoft.com/office/drawing/2014/main" id="{D457F0B5-0B23-D944-8BB3-D3F4E4A35E01}"/>
              </a:ext>
            </a:extLst>
          </p:cNvPr>
          <p:cNvSpPr>
            <a:spLocks noGrp="1"/>
          </p:cNvSpPr>
          <p:nvPr>
            <p:ph type="title"/>
          </p:nvPr>
        </p:nvSpPr>
        <p:spPr>
          <a:xfrm>
            <a:off x="519051" y="608879"/>
            <a:ext cx="5576951" cy="805407"/>
          </a:xfrm>
          <a:prstGeom prst="rect">
            <a:avLst/>
          </a:prstGeom>
        </p:spPr>
        <p:txBody>
          <a:bodyPr lIns="0"/>
          <a:lstStyle>
            <a:lvl1pPr>
              <a:defRPr sz="4000" b="0" baseline="0">
                <a:solidFill>
                  <a:schemeClr val="accent6"/>
                </a:solidFill>
              </a:defRPr>
            </a:lvl1pPr>
          </a:lstStyle>
          <a:p>
            <a:r>
              <a:rPr lang="en-US"/>
              <a:t>Click to edit Master title style</a:t>
            </a:r>
          </a:p>
        </p:txBody>
      </p:sp>
      <p:cxnSp>
        <p:nvCxnSpPr>
          <p:cNvPr id="10" name="Straight Connector 9">
            <a:extLst>
              <a:ext uri="{FF2B5EF4-FFF2-40B4-BE49-F238E27FC236}">
                <a16:creationId xmlns:a16="http://schemas.microsoft.com/office/drawing/2014/main" id="{D09E0028-DFDD-D14E-B256-6B2BE0C07E0B}"/>
              </a:ext>
            </a:extLst>
          </p:cNvPr>
          <p:cNvCxnSpPr>
            <a:cxnSpLocks/>
          </p:cNvCxnSpPr>
          <p:nvPr userDrawn="1"/>
        </p:nvCxnSpPr>
        <p:spPr>
          <a:xfrm>
            <a:off x="519051" y="555091"/>
            <a:ext cx="5576949"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2" name="Text Placeholder 17">
            <a:extLst>
              <a:ext uri="{FF2B5EF4-FFF2-40B4-BE49-F238E27FC236}">
                <a16:creationId xmlns:a16="http://schemas.microsoft.com/office/drawing/2014/main" id="{86132C4C-F5FA-0D5B-6E3A-B25D3EA828FA}"/>
              </a:ext>
            </a:extLst>
          </p:cNvPr>
          <p:cNvSpPr>
            <a:spLocks noGrp="1"/>
          </p:cNvSpPr>
          <p:nvPr>
            <p:ph type="body" sz="quarter" idx="12"/>
          </p:nvPr>
        </p:nvSpPr>
        <p:spPr>
          <a:xfrm>
            <a:off x="519051" y="1887274"/>
            <a:ext cx="5576950" cy="4386703"/>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pic>
        <p:nvPicPr>
          <p:cNvPr id="4" name="Picture 3">
            <a:extLst>
              <a:ext uri="{FF2B5EF4-FFF2-40B4-BE49-F238E27FC236}">
                <a16:creationId xmlns:a16="http://schemas.microsoft.com/office/drawing/2014/main" id="{00005D06-FC1E-CA6D-19F5-CCFEE2A34D43}"/>
              </a:ext>
            </a:extLst>
          </p:cNvPr>
          <p:cNvPicPr>
            <a:picLocks noChangeAspect="1"/>
          </p:cNvPicPr>
          <p:nvPr userDrawn="1"/>
        </p:nvPicPr>
        <p:blipFill>
          <a:blip r:embed="rId3"/>
          <a:stretch>
            <a:fillRect/>
          </a:stretch>
        </p:blipFill>
        <p:spPr>
          <a:xfrm rot="5400000">
            <a:off x="11232187" y="0"/>
            <a:ext cx="959813" cy="959813"/>
          </a:xfrm>
          <a:prstGeom prst="rect">
            <a:avLst/>
          </a:prstGeom>
        </p:spPr>
      </p:pic>
    </p:spTree>
    <p:extLst>
      <p:ext uri="{BB962C8B-B14F-4D97-AF65-F5344CB8AC3E}">
        <p14:creationId xmlns:p14="http://schemas.microsoft.com/office/powerpoint/2010/main" val="2118090048"/>
      </p:ext>
    </p:extLst>
  </p:cSld>
  <p:clrMapOvr>
    <a:masterClrMapping/>
  </p:clrMapOvr>
  <p:transition spd="med">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lue content 16">
    <p:spTree>
      <p:nvGrpSpPr>
        <p:cNvPr id="1" name=""/>
        <p:cNvGrpSpPr/>
        <p:nvPr/>
      </p:nvGrpSpPr>
      <p:grpSpPr>
        <a:xfrm>
          <a:off x="0" y="0"/>
          <a:ext cx="0" cy="0"/>
          <a:chOff x="0" y="0"/>
          <a:chExt cx="0" cy="0"/>
        </a:xfrm>
      </p:grpSpPr>
      <p:pic>
        <p:nvPicPr>
          <p:cNvPr id="6" name="Picture 5" descr="Deep blue wave">
            <a:extLst>
              <a:ext uri="{FF2B5EF4-FFF2-40B4-BE49-F238E27FC236}">
                <a16:creationId xmlns:a16="http://schemas.microsoft.com/office/drawing/2014/main" id="{E1E6BCEA-1D1D-9643-9D1C-5E3205AB1A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670876" y="0"/>
            <a:ext cx="5521124" cy="6857999"/>
          </a:xfrm>
          <a:prstGeom prst="rect">
            <a:avLst/>
          </a:prstGeom>
        </p:spPr>
      </p:pic>
      <p:sp>
        <p:nvSpPr>
          <p:cNvPr id="8" name="Title 1">
            <a:extLst>
              <a:ext uri="{FF2B5EF4-FFF2-40B4-BE49-F238E27FC236}">
                <a16:creationId xmlns:a16="http://schemas.microsoft.com/office/drawing/2014/main" id="{D457F0B5-0B23-D944-8BB3-D3F4E4A35E01}"/>
              </a:ext>
            </a:extLst>
          </p:cNvPr>
          <p:cNvSpPr>
            <a:spLocks noGrp="1"/>
          </p:cNvSpPr>
          <p:nvPr>
            <p:ph type="title"/>
          </p:nvPr>
        </p:nvSpPr>
        <p:spPr>
          <a:xfrm>
            <a:off x="519051" y="608879"/>
            <a:ext cx="5770006" cy="805407"/>
          </a:xfrm>
          <a:prstGeom prst="rect">
            <a:avLst/>
          </a:prstGeom>
        </p:spPr>
        <p:txBody>
          <a:bodyPr lIns="0"/>
          <a:lstStyle>
            <a:lvl1pPr>
              <a:defRPr sz="4000" b="0" baseline="0">
                <a:solidFill>
                  <a:schemeClr val="accent6">
                    <a:lumMod val="75000"/>
                  </a:schemeClr>
                </a:solidFill>
              </a:defRPr>
            </a:lvl1pPr>
          </a:lstStyle>
          <a:p>
            <a:r>
              <a:rPr lang="en-US"/>
              <a:t>Click to edit Master title style</a:t>
            </a:r>
          </a:p>
        </p:txBody>
      </p:sp>
      <p:cxnSp>
        <p:nvCxnSpPr>
          <p:cNvPr id="10" name="Straight Connector 9">
            <a:extLst>
              <a:ext uri="{FF2B5EF4-FFF2-40B4-BE49-F238E27FC236}">
                <a16:creationId xmlns:a16="http://schemas.microsoft.com/office/drawing/2014/main" id="{D09E0028-DFDD-D14E-B256-6B2BE0C07E0B}"/>
              </a:ext>
            </a:extLst>
          </p:cNvPr>
          <p:cNvCxnSpPr>
            <a:cxnSpLocks/>
          </p:cNvCxnSpPr>
          <p:nvPr userDrawn="1"/>
        </p:nvCxnSpPr>
        <p:spPr>
          <a:xfrm>
            <a:off x="519051" y="555091"/>
            <a:ext cx="5770006" cy="0"/>
          </a:xfrm>
          <a:prstGeom prst="line">
            <a:avLst/>
          </a:prstGeom>
          <a:ln w="88900">
            <a:solidFill>
              <a:schemeClr val="accent6">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2" name="Text Placeholder 17">
            <a:extLst>
              <a:ext uri="{FF2B5EF4-FFF2-40B4-BE49-F238E27FC236}">
                <a16:creationId xmlns:a16="http://schemas.microsoft.com/office/drawing/2014/main" id="{99849449-EBF7-BEEB-161D-1C7EFC4748FA}"/>
              </a:ext>
            </a:extLst>
          </p:cNvPr>
          <p:cNvSpPr>
            <a:spLocks noGrp="1"/>
          </p:cNvSpPr>
          <p:nvPr>
            <p:ph type="body" sz="quarter" idx="12"/>
          </p:nvPr>
        </p:nvSpPr>
        <p:spPr>
          <a:xfrm>
            <a:off x="519050" y="1887274"/>
            <a:ext cx="5770005" cy="4386703"/>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pic>
        <p:nvPicPr>
          <p:cNvPr id="4" name="Picture 3">
            <a:extLst>
              <a:ext uri="{FF2B5EF4-FFF2-40B4-BE49-F238E27FC236}">
                <a16:creationId xmlns:a16="http://schemas.microsoft.com/office/drawing/2014/main" id="{D21A1FBE-E0A9-6CA7-E09D-C174423DCF35}"/>
              </a:ext>
            </a:extLst>
          </p:cNvPr>
          <p:cNvPicPr>
            <a:picLocks noChangeAspect="1"/>
          </p:cNvPicPr>
          <p:nvPr userDrawn="1"/>
        </p:nvPicPr>
        <p:blipFill>
          <a:blip r:embed="rId3"/>
          <a:stretch>
            <a:fillRect/>
          </a:stretch>
        </p:blipFill>
        <p:spPr>
          <a:xfrm rot="5400000">
            <a:off x="11232187" y="0"/>
            <a:ext cx="959813" cy="959813"/>
          </a:xfrm>
          <a:prstGeom prst="rect">
            <a:avLst/>
          </a:prstGeom>
        </p:spPr>
      </p:pic>
    </p:spTree>
    <p:extLst>
      <p:ext uri="{BB962C8B-B14F-4D97-AF65-F5344CB8AC3E}">
        <p14:creationId xmlns:p14="http://schemas.microsoft.com/office/powerpoint/2010/main" val="1968304731"/>
      </p:ext>
    </p:extLst>
  </p:cSld>
  <p:clrMapOvr>
    <a:masterClrMapping/>
  </p:clrMapOvr>
  <p:transition spd="med">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lue content 17">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EC9CDA08-79E9-F842-89D2-E031475108A9}"/>
              </a:ext>
            </a:extLst>
          </p:cNvPr>
          <p:cNvCxnSpPr>
            <a:cxnSpLocks/>
          </p:cNvCxnSpPr>
          <p:nvPr userDrawn="1"/>
        </p:nvCxnSpPr>
        <p:spPr>
          <a:xfrm>
            <a:off x="4517134" y="555091"/>
            <a:ext cx="7260335" cy="0"/>
          </a:xfrm>
          <a:prstGeom prst="line">
            <a:avLst/>
          </a:prstGeom>
          <a:ln w="88900">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17" name="Title 1">
            <a:extLst>
              <a:ext uri="{FF2B5EF4-FFF2-40B4-BE49-F238E27FC236}">
                <a16:creationId xmlns:a16="http://schemas.microsoft.com/office/drawing/2014/main" id="{9BF57334-262E-CE41-AA49-B4D96A3CFA83}"/>
              </a:ext>
            </a:extLst>
          </p:cNvPr>
          <p:cNvSpPr>
            <a:spLocks noGrp="1"/>
          </p:cNvSpPr>
          <p:nvPr>
            <p:ph type="title"/>
          </p:nvPr>
        </p:nvSpPr>
        <p:spPr>
          <a:xfrm>
            <a:off x="4517134" y="607254"/>
            <a:ext cx="7356585" cy="1263969"/>
          </a:xfrm>
          <a:prstGeom prst="rect">
            <a:avLst/>
          </a:prstGeom>
        </p:spPr>
        <p:txBody>
          <a:bodyPr lIns="0"/>
          <a:lstStyle>
            <a:lvl1pPr>
              <a:defRPr sz="4000" b="0" baseline="0">
                <a:solidFill>
                  <a:schemeClr val="accent6"/>
                </a:solidFill>
              </a:defRPr>
            </a:lvl1pPr>
          </a:lstStyle>
          <a:p>
            <a:r>
              <a:rPr lang="en-US"/>
              <a:t>Click to edit Master title style</a:t>
            </a:r>
          </a:p>
        </p:txBody>
      </p:sp>
      <p:pic>
        <p:nvPicPr>
          <p:cNvPr id="2" name="Picture 1">
            <a:extLst>
              <a:ext uri="{FF2B5EF4-FFF2-40B4-BE49-F238E27FC236}">
                <a16:creationId xmlns:a16="http://schemas.microsoft.com/office/drawing/2014/main" id="{7B58FB42-6295-9792-32C0-53A50A091DBE}"/>
              </a:ext>
            </a:extLst>
          </p:cNvPr>
          <p:cNvPicPr>
            <a:picLocks noChangeAspect="1"/>
          </p:cNvPicPr>
          <p:nvPr userDrawn="1"/>
        </p:nvPicPr>
        <p:blipFill>
          <a:blip r:embed="rId2"/>
          <a:srcRect l="30203" r="30203"/>
          <a:stretch/>
        </p:blipFill>
        <p:spPr>
          <a:xfrm>
            <a:off x="0" y="0"/>
            <a:ext cx="4074461" cy="6858000"/>
          </a:xfrm>
          <a:prstGeom prst="rect">
            <a:avLst/>
          </a:prstGeom>
        </p:spPr>
      </p:pic>
      <p:sp>
        <p:nvSpPr>
          <p:cNvPr id="6" name="Text Placeholder 17">
            <a:extLst>
              <a:ext uri="{FF2B5EF4-FFF2-40B4-BE49-F238E27FC236}">
                <a16:creationId xmlns:a16="http://schemas.microsoft.com/office/drawing/2014/main" id="{704084A5-6475-2D1C-51BB-386A9DF61C4C}"/>
              </a:ext>
            </a:extLst>
          </p:cNvPr>
          <p:cNvSpPr>
            <a:spLocks noGrp="1"/>
          </p:cNvSpPr>
          <p:nvPr>
            <p:ph type="body" sz="quarter" idx="12"/>
          </p:nvPr>
        </p:nvSpPr>
        <p:spPr>
          <a:xfrm>
            <a:off x="4517134" y="1887274"/>
            <a:ext cx="7356585" cy="4386703"/>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581224497"/>
      </p:ext>
    </p:extLst>
  </p:cSld>
  <p:clrMapOvr>
    <a:masterClrMapping/>
  </p:clrMapOvr>
  <p:transition spd="med">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lue content 18">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EC9CDA08-79E9-F842-89D2-E031475108A9}"/>
              </a:ext>
            </a:extLst>
          </p:cNvPr>
          <p:cNvCxnSpPr>
            <a:cxnSpLocks/>
          </p:cNvCxnSpPr>
          <p:nvPr userDrawn="1"/>
        </p:nvCxnSpPr>
        <p:spPr>
          <a:xfrm>
            <a:off x="4517134" y="555091"/>
            <a:ext cx="7260335" cy="0"/>
          </a:xfrm>
          <a:prstGeom prst="line">
            <a:avLst/>
          </a:prstGeom>
          <a:ln w="63500">
            <a:solidFill>
              <a:schemeClr val="accent6">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7" name="Title 1">
            <a:extLst>
              <a:ext uri="{FF2B5EF4-FFF2-40B4-BE49-F238E27FC236}">
                <a16:creationId xmlns:a16="http://schemas.microsoft.com/office/drawing/2014/main" id="{9BF57334-262E-CE41-AA49-B4D96A3CFA83}"/>
              </a:ext>
            </a:extLst>
          </p:cNvPr>
          <p:cNvSpPr>
            <a:spLocks noGrp="1"/>
          </p:cNvSpPr>
          <p:nvPr>
            <p:ph type="title"/>
          </p:nvPr>
        </p:nvSpPr>
        <p:spPr>
          <a:xfrm>
            <a:off x="4517134" y="607254"/>
            <a:ext cx="7260335" cy="1263969"/>
          </a:xfrm>
          <a:prstGeom prst="rect">
            <a:avLst/>
          </a:prstGeom>
        </p:spPr>
        <p:txBody>
          <a:bodyPr lIns="0"/>
          <a:lstStyle>
            <a:lvl1pPr>
              <a:defRPr sz="4000" b="0" baseline="0">
                <a:solidFill>
                  <a:schemeClr val="accent6">
                    <a:lumMod val="75000"/>
                  </a:schemeClr>
                </a:solidFill>
              </a:defRPr>
            </a:lvl1pPr>
          </a:lstStyle>
          <a:p>
            <a:r>
              <a:rPr lang="en-US"/>
              <a:t>Click to edit Master title style</a:t>
            </a:r>
          </a:p>
        </p:txBody>
      </p:sp>
      <p:pic>
        <p:nvPicPr>
          <p:cNvPr id="2" name="Picture 1">
            <a:extLst>
              <a:ext uri="{FF2B5EF4-FFF2-40B4-BE49-F238E27FC236}">
                <a16:creationId xmlns:a16="http://schemas.microsoft.com/office/drawing/2014/main" id="{7B58FB42-6295-9792-32C0-53A50A091DB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4074461" cy="6858000"/>
          </a:xfrm>
          <a:prstGeom prst="rect">
            <a:avLst/>
          </a:prstGeom>
        </p:spPr>
      </p:pic>
      <p:sp>
        <p:nvSpPr>
          <p:cNvPr id="3" name="Text Placeholder 17">
            <a:extLst>
              <a:ext uri="{FF2B5EF4-FFF2-40B4-BE49-F238E27FC236}">
                <a16:creationId xmlns:a16="http://schemas.microsoft.com/office/drawing/2014/main" id="{D7293495-594B-F996-B4B5-739B78D13A48}"/>
              </a:ext>
            </a:extLst>
          </p:cNvPr>
          <p:cNvSpPr>
            <a:spLocks noGrp="1"/>
          </p:cNvSpPr>
          <p:nvPr>
            <p:ph type="body" sz="quarter" idx="12"/>
          </p:nvPr>
        </p:nvSpPr>
        <p:spPr>
          <a:xfrm>
            <a:off x="4517134" y="1887274"/>
            <a:ext cx="7260335" cy="4386703"/>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460843379"/>
      </p:ext>
    </p:extLst>
  </p:cSld>
  <p:clrMapOvr>
    <a:masterClrMapping/>
  </p:clrMapOvr>
  <p:transition spd="med">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lue content 21">
    <p:spTree>
      <p:nvGrpSpPr>
        <p:cNvPr id="1" name=""/>
        <p:cNvGrpSpPr/>
        <p:nvPr/>
      </p:nvGrpSpPr>
      <p:grpSpPr>
        <a:xfrm>
          <a:off x="0" y="0"/>
          <a:ext cx="0" cy="0"/>
          <a:chOff x="0" y="0"/>
          <a:chExt cx="0" cy="0"/>
        </a:xfrm>
      </p:grpSpPr>
      <p:sp>
        <p:nvSpPr>
          <p:cNvPr id="4" name="Round Single Corner Rectangle 4">
            <a:extLst>
              <a:ext uri="{FF2B5EF4-FFF2-40B4-BE49-F238E27FC236}">
                <a16:creationId xmlns:a16="http://schemas.microsoft.com/office/drawing/2014/main" id="{7A01674F-5F61-4E0C-82C1-81AA9F68538E}"/>
              </a:ext>
            </a:extLst>
          </p:cNvPr>
          <p:cNvSpPr/>
          <p:nvPr userDrawn="1"/>
        </p:nvSpPr>
        <p:spPr>
          <a:xfrm flipV="1">
            <a:off x="1" y="1"/>
            <a:ext cx="11436351" cy="1333500"/>
          </a:xfrm>
          <a:prstGeom prst="round1Rect">
            <a:avLst>
              <a:gd name="adj" fmla="val 23548"/>
            </a:avLst>
          </a:prstGeom>
          <a:gradFill flip="none" rotWithShape="1">
            <a:gsLst>
              <a:gs pos="0">
                <a:schemeClr val="accent6"/>
              </a:gs>
              <a:gs pos="77000">
                <a:srgbClr val="27A3D0"/>
              </a:gs>
              <a:gs pos="100000">
                <a:schemeClr val="accent5"/>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354" eaLnBrk="1" fontAlgn="auto" hangingPunct="1">
              <a:spcBef>
                <a:spcPts val="0"/>
              </a:spcBef>
              <a:spcAft>
                <a:spcPts val="0"/>
              </a:spcAft>
              <a:defRPr/>
            </a:pPr>
            <a:endParaRPr lang="en-US" sz="1800" b="0" i="0">
              <a:latin typeface="Verdana" panose="020B0604030504040204" pitchFamily="34" charset="0"/>
            </a:endParaRPr>
          </a:p>
        </p:txBody>
      </p:sp>
      <p:sp>
        <p:nvSpPr>
          <p:cNvPr id="3" name="Text Placeholder 17">
            <a:extLst>
              <a:ext uri="{FF2B5EF4-FFF2-40B4-BE49-F238E27FC236}">
                <a16:creationId xmlns:a16="http://schemas.microsoft.com/office/drawing/2014/main" id="{74E7B8B4-6854-C831-986C-3BAE65E73E52}"/>
              </a:ext>
            </a:extLst>
          </p:cNvPr>
          <p:cNvSpPr>
            <a:spLocks noGrp="1"/>
          </p:cNvSpPr>
          <p:nvPr>
            <p:ph type="body" sz="quarter" idx="12"/>
          </p:nvPr>
        </p:nvSpPr>
        <p:spPr>
          <a:xfrm>
            <a:off x="768356" y="1717973"/>
            <a:ext cx="10245542" cy="4109804"/>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
        <p:nvSpPr>
          <p:cNvPr id="8" name="Title 1">
            <a:extLst>
              <a:ext uri="{FF2B5EF4-FFF2-40B4-BE49-F238E27FC236}">
                <a16:creationId xmlns:a16="http://schemas.microsoft.com/office/drawing/2014/main" id="{0C343EF7-D4DF-FE7C-0605-27571E35E863}"/>
              </a:ext>
            </a:extLst>
          </p:cNvPr>
          <p:cNvSpPr>
            <a:spLocks noGrp="1"/>
          </p:cNvSpPr>
          <p:nvPr>
            <p:ph type="title"/>
          </p:nvPr>
        </p:nvSpPr>
        <p:spPr>
          <a:xfrm>
            <a:off x="768355" y="450991"/>
            <a:ext cx="10655300" cy="815991"/>
          </a:xfrm>
          <a:prstGeom prst="rect">
            <a:avLst/>
          </a:prstGeom>
        </p:spPr>
        <p:txBody>
          <a:bodyPr lIns="0"/>
          <a:lstStyle>
            <a:lvl1pPr>
              <a:defRPr sz="4000" b="0" baseline="0">
                <a:solidFill>
                  <a:schemeClr val="bg1"/>
                </a:solidFill>
              </a:defRPr>
            </a:lvl1pPr>
          </a:lstStyle>
          <a:p>
            <a:r>
              <a:rPr lang="en-US"/>
              <a:t>Click to edit Master title style</a:t>
            </a:r>
          </a:p>
        </p:txBody>
      </p:sp>
    </p:spTree>
    <p:extLst>
      <p:ext uri="{BB962C8B-B14F-4D97-AF65-F5344CB8AC3E}">
        <p14:creationId xmlns:p14="http://schemas.microsoft.com/office/powerpoint/2010/main" val="2640139085"/>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esenter - green">
    <p:spTree>
      <p:nvGrpSpPr>
        <p:cNvPr id="1" name=""/>
        <p:cNvGrpSpPr/>
        <p:nvPr/>
      </p:nvGrpSpPr>
      <p:grpSpPr>
        <a:xfrm>
          <a:off x="0" y="0"/>
          <a:ext cx="0" cy="0"/>
          <a:chOff x="0" y="0"/>
          <a:chExt cx="0" cy="0"/>
        </a:xfrm>
      </p:grpSpPr>
      <p:pic>
        <p:nvPicPr>
          <p:cNvPr id="12" name="Picture 11" descr="A close up of a flower&#10;&#10;Description automatically generated">
            <a:extLst>
              <a:ext uri="{FF2B5EF4-FFF2-40B4-BE49-F238E27FC236}">
                <a16:creationId xmlns:a16="http://schemas.microsoft.com/office/drawing/2014/main" id="{8B77BBED-67F9-248A-2DA8-75D77E2BC960}"/>
              </a:ext>
            </a:extLst>
          </p:cNvPr>
          <p:cNvPicPr>
            <a:picLocks noChangeAspect="1"/>
          </p:cNvPicPr>
          <p:nvPr userDrawn="1"/>
        </p:nvPicPr>
        <p:blipFill rotWithShape="1">
          <a:blip r:embed="rId2" cstate="screen">
            <a:alphaModFix amt="10000"/>
            <a:extLst>
              <a:ext uri="{28A0092B-C50C-407E-A947-70E740481C1C}">
                <a14:useLocalDpi xmlns:a14="http://schemas.microsoft.com/office/drawing/2010/main"/>
              </a:ext>
            </a:extLst>
          </a:blip>
          <a:srcRect/>
          <a:stretch/>
        </p:blipFill>
        <p:spPr>
          <a:xfrm>
            <a:off x="0" y="0"/>
            <a:ext cx="12192000" cy="6858000"/>
          </a:xfrm>
          <a:prstGeom prst="rect">
            <a:avLst/>
          </a:prstGeom>
          <a:gradFill>
            <a:gsLst>
              <a:gs pos="0">
                <a:schemeClr val="accent4"/>
              </a:gs>
              <a:gs pos="100000">
                <a:schemeClr val="accent3"/>
              </a:gs>
            </a:gsLst>
            <a:lin ang="2700000" scaled="0"/>
          </a:gradFill>
        </p:spPr>
      </p:pic>
      <p:sp>
        <p:nvSpPr>
          <p:cNvPr id="13" name="Round Single Corner Rectangle 12">
            <a:extLst>
              <a:ext uri="{FF2B5EF4-FFF2-40B4-BE49-F238E27FC236}">
                <a16:creationId xmlns:a16="http://schemas.microsoft.com/office/drawing/2014/main" id="{1859C94B-6E81-86D2-C02C-668D984FFA90}"/>
              </a:ext>
            </a:extLst>
          </p:cNvPr>
          <p:cNvSpPr/>
          <p:nvPr userDrawn="1"/>
        </p:nvSpPr>
        <p:spPr>
          <a:xfrm rot="10800000" flipH="1">
            <a:off x="541421" y="541422"/>
            <a:ext cx="11109158" cy="5775157"/>
          </a:xfrm>
          <a:prstGeom prst="round1Rect">
            <a:avLst>
              <a:gd name="adj" fmla="val 8515"/>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algn="ctr"/>
            <a:r>
              <a:rPr lang="en-US" b="0" i="0">
                <a:latin typeface="Verdana" panose="020B0604030504040204" pitchFamily="34" charset="0"/>
              </a:rPr>
              <a:t>/</a:t>
            </a:r>
          </a:p>
        </p:txBody>
      </p:sp>
      <p:sp>
        <p:nvSpPr>
          <p:cNvPr id="14" name="Title 1">
            <a:extLst>
              <a:ext uri="{FF2B5EF4-FFF2-40B4-BE49-F238E27FC236}">
                <a16:creationId xmlns:a16="http://schemas.microsoft.com/office/drawing/2014/main" id="{B7E26E9D-EF7A-C327-B0A0-F39DB7894679}"/>
              </a:ext>
            </a:extLst>
          </p:cNvPr>
          <p:cNvSpPr>
            <a:spLocks noGrp="1"/>
          </p:cNvSpPr>
          <p:nvPr>
            <p:ph type="title"/>
          </p:nvPr>
        </p:nvSpPr>
        <p:spPr>
          <a:xfrm>
            <a:off x="890751" y="997815"/>
            <a:ext cx="10423431" cy="815991"/>
          </a:xfrm>
          <a:prstGeom prst="rect">
            <a:avLst/>
          </a:prstGeom>
        </p:spPr>
        <p:txBody>
          <a:bodyPr lIns="0"/>
          <a:lstStyle>
            <a:lvl1pPr>
              <a:defRPr sz="4000" b="0" baseline="0">
                <a:solidFill>
                  <a:schemeClr val="accent4"/>
                </a:solidFill>
              </a:defRPr>
            </a:lvl1pPr>
          </a:lstStyle>
          <a:p>
            <a:r>
              <a:rPr lang="en-US"/>
              <a:t>Click to edit Master title style</a:t>
            </a:r>
          </a:p>
        </p:txBody>
      </p:sp>
      <p:cxnSp>
        <p:nvCxnSpPr>
          <p:cNvPr id="15" name="Straight Connector 14">
            <a:extLst>
              <a:ext uri="{FF2B5EF4-FFF2-40B4-BE49-F238E27FC236}">
                <a16:creationId xmlns:a16="http://schemas.microsoft.com/office/drawing/2014/main" id="{94DEFDAE-CC42-A1AC-D346-305F8B7502BC}"/>
              </a:ext>
            </a:extLst>
          </p:cNvPr>
          <p:cNvCxnSpPr>
            <a:cxnSpLocks/>
          </p:cNvCxnSpPr>
          <p:nvPr userDrawn="1"/>
        </p:nvCxnSpPr>
        <p:spPr>
          <a:xfrm>
            <a:off x="890025" y="922558"/>
            <a:ext cx="10424936" cy="0"/>
          </a:xfrm>
          <a:prstGeom prst="line">
            <a:avLst/>
          </a:prstGeom>
          <a:ln w="63500">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5" name="Text Placeholder 17">
            <a:extLst>
              <a:ext uri="{FF2B5EF4-FFF2-40B4-BE49-F238E27FC236}">
                <a16:creationId xmlns:a16="http://schemas.microsoft.com/office/drawing/2014/main" id="{D3BEAC39-3F30-6E42-AB46-0D0C8EED3ED2}"/>
              </a:ext>
            </a:extLst>
          </p:cNvPr>
          <p:cNvSpPr>
            <a:spLocks noGrp="1"/>
          </p:cNvSpPr>
          <p:nvPr>
            <p:ph type="body" sz="quarter" idx="11" hasCustomPrompt="1"/>
          </p:nvPr>
        </p:nvSpPr>
        <p:spPr>
          <a:xfrm>
            <a:off x="3920426" y="3197413"/>
            <a:ext cx="7574659" cy="587560"/>
          </a:xfrm>
          <a:prstGeom prst="rect">
            <a:avLst/>
          </a:prstGeom>
        </p:spPr>
        <p:txBody>
          <a:bodyPr lIns="0"/>
          <a:lstStyle>
            <a:lvl1pPr marL="0" indent="0">
              <a:buNone/>
              <a:defRPr sz="3200" b="1" spc="1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First </a:t>
            </a:r>
            <a:r>
              <a:rPr lang="en-US" err="1"/>
              <a:t>Lastname</a:t>
            </a:r>
            <a:endParaRPr lang="en-US"/>
          </a:p>
        </p:txBody>
      </p:sp>
      <p:sp>
        <p:nvSpPr>
          <p:cNvPr id="6" name="Text Placeholder 17">
            <a:extLst>
              <a:ext uri="{FF2B5EF4-FFF2-40B4-BE49-F238E27FC236}">
                <a16:creationId xmlns:a16="http://schemas.microsoft.com/office/drawing/2014/main" id="{15976EDC-6A8E-0564-93AA-0402E6CAB486}"/>
              </a:ext>
            </a:extLst>
          </p:cNvPr>
          <p:cNvSpPr>
            <a:spLocks noGrp="1"/>
          </p:cNvSpPr>
          <p:nvPr>
            <p:ph type="body" sz="quarter" idx="12" hasCustomPrompt="1"/>
          </p:nvPr>
        </p:nvSpPr>
        <p:spPr>
          <a:xfrm>
            <a:off x="3920425" y="3872375"/>
            <a:ext cx="7574659" cy="1312495"/>
          </a:xfrm>
          <a:prstGeom prst="rect">
            <a:avLst/>
          </a:prstGeom>
        </p:spPr>
        <p:txBody>
          <a:bodyPr lIns="0"/>
          <a:lstStyle>
            <a:lvl1pPr marL="0" indent="0">
              <a:buNone/>
              <a:defRPr sz="24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Title, credentials</a:t>
            </a:r>
          </a:p>
          <a:p>
            <a:pPr lvl="0"/>
            <a:r>
              <a:rPr lang="en-US"/>
              <a:t>Location </a:t>
            </a:r>
          </a:p>
        </p:txBody>
      </p:sp>
      <p:sp>
        <p:nvSpPr>
          <p:cNvPr id="11" name="Picture Placeholder 10">
            <a:extLst>
              <a:ext uri="{FF2B5EF4-FFF2-40B4-BE49-F238E27FC236}">
                <a16:creationId xmlns:a16="http://schemas.microsoft.com/office/drawing/2014/main" id="{1B8D8C79-4A8D-9C87-0A8E-79C8079ED05A}"/>
              </a:ext>
            </a:extLst>
          </p:cNvPr>
          <p:cNvSpPr>
            <a:spLocks noGrp="1"/>
          </p:cNvSpPr>
          <p:nvPr>
            <p:ph type="pic" sz="quarter" idx="13" hasCustomPrompt="1"/>
          </p:nvPr>
        </p:nvSpPr>
        <p:spPr>
          <a:xfrm>
            <a:off x="890025" y="2288803"/>
            <a:ext cx="2659294" cy="3434773"/>
          </a:xfrm>
          <a:prstGeom prst="rect">
            <a:avLst/>
          </a:prstGeom>
          <a:solidFill>
            <a:schemeClr val="bg1">
              <a:lumMod val="85000"/>
            </a:schemeClr>
          </a:solidFill>
          <a:ln>
            <a:noFill/>
          </a:ln>
        </p:spPr>
        <p:txBody>
          <a:bodyPr anchor="ctr"/>
          <a:lstStyle>
            <a:lvl1pPr marL="0" indent="0" algn="l">
              <a:buNone/>
              <a:defRPr sz="2400"/>
            </a:lvl1pPr>
          </a:lstStyle>
          <a:p>
            <a:r>
              <a:rPr lang="en-US"/>
              <a:t> </a:t>
            </a:r>
          </a:p>
        </p:txBody>
      </p:sp>
    </p:spTree>
    <p:extLst>
      <p:ext uri="{BB962C8B-B14F-4D97-AF65-F5344CB8AC3E}">
        <p14:creationId xmlns:p14="http://schemas.microsoft.com/office/powerpoint/2010/main" val="1763607050"/>
      </p:ext>
    </p:extLst>
  </p:cSld>
  <p:clrMapOvr>
    <a:masterClrMapping/>
  </p:clrMapOvr>
  <p:transition spd="med">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lue content 22">
    <p:spTree>
      <p:nvGrpSpPr>
        <p:cNvPr id="1" name=""/>
        <p:cNvGrpSpPr/>
        <p:nvPr/>
      </p:nvGrpSpPr>
      <p:grpSpPr>
        <a:xfrm>
          <a:off x="0" y="0"/>
          <a:ext cx="0" cy="0"/>
          <a:chOff x="0" y="0"/>
          <a:chExt cx="0" cy="0"/>
        </a:xfrm>
      </p:grpSpPr>
      <p:sp>
        <p:nvSpPr>
          <p:cNvPr id="2" name="Round Single Corner Rectangle 4">
            <a:extLst>
              <a:ext uri="{FF2B5EF4-FFF2-40B4-BE49-F238E27FC236}">
                <a16:creationId xmlns:a16="http://schemas.microsoft.com/office/drawing/2014/main" id="{1AE46170-0A08-A856-5328-8F1D5B9F4968}"/>
              </a:ext>
            </a:extLst>
          </p:cNvPr>
          <p:cNvSpPr/>
          <p:nvPr userDrawn="1"/>
        </p:nvSpPr>
        <p:spPr>
          <a:xfrm flipV="1">
            <a:off x="1" y="1"/>
            <a:ext cx="11436351" cy="1333500"/>
          </a:xfrm>
          <a:prstGeom prst="round1Rect">
            <a:avLst>
              <a:gd name="adj" fmla="val 23548"/>
            </a:avLst>
          </a:prstGeom>
          <a:gradFill flip="none" rotWithShape="1">
            <a:gsLst>
              <a:gs pos="0">
                <a:schemeClr val="accent6">
                  <a:lumMod val="50000"/>
                </a:schemeClr>
              </a:gs>
              <a:gs pos="100000">
                <a:schemeClr val="accent6">
                  <a:lumMod val="75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354" eaLnBrk="1" fontAlgn="auto" hangingPunct="1">
              <a:spcBef>
                <a:spcPts val="0"/>
              </a:spcBef>
              <a:spcAft>
                <a:spcPts val="0"/>
              </a:spcAft>
              <a:defRPr/>
            </a:pPr>
            <a:endParaRPr lang="en-US" sz="1800" b="0" i="0">
              <a:latin typeface="Verdana" panose="020B0604030504040204" pitchFamily="34" charset="0"/>
            </a:endParaRPr>
          </a:p>
        </p:txBody>
      </p:sp>
      <p:sp>
        <p:nvSpPr>
          <p:cNvPr id="5" name="Text Placeholder 17">
            <a:extLst>
              <a:ext uri="{FF2B5EF4-FFF2-40B4-BE49-F238E27FC236}">
                <a16:creationId xmlns:a16="http://schemas.microsoft.com/office/drawing/2014/main" id="{C9327D76-5FE3-3B42-A1A7-D5A56BE0172A}"/>
              </a:ext>
            </a:extLst>
          </p:cNvPr>
          <p:cNvSpPr>
            <a:spLocks noGrp="1"/>
          </p:cNvSpPr>
          <p:nvPr>
            <p:ph type="body" sz="quarter" idx="12"/>
          </p:nvPr>
        </p:nvSpPr>
        <p:spPr>
          <a:xfrm>
            <a:off x="768356" y="1717973"/>
            <a:ext cx="10245542" cy="4109804"/>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
        <p:nvSpPr>
          <p:cNvPr id="6" name="Title 1">
            <a:extLst>
              <a:ext uri="{FF2B5EF4-FFF2-40B4-BE49-F238E27FC236}">
                <a16:creationId xmlns:a16="http://schemas.microsoft.com/office/drawing/2014/main" id="{9BB8ECF4-E9AE-F63D-E92C-68EC613032EA}"/>
              </a:ext>
            </a:extLst>
          </p:cNvPr>
          <p:cNvSpPr>
            <a:spLocks noGrp="1"/>
          </p:cNvSpPr>
          <p:nvPr>
            <p:ph type="title"/>
          </p:nvPr>
        </p:nvSpPr>
        <p:spPr>
          <a:xfrm>
            <a:off x="768355" y="450991"/>
            <a:ext cx="10655300" cy="815991"/>
          </a:xfrm>
          <a:prstGeom prst="rect">
            <a:avLst/>
          </a:prstGeom>
        </p:spPr>
        <p:txBody>
          <a:bodyPr lIns="0"/>
          <a:lstStyle>
            <a:lvl1pPr>
              <a:defRPr sz="4000" b="0" baseline="0">
                <a:solidFill>
                  <a:schemeClr val="bg1"/>
                </a:solidFill>
              </a:defRPr>
            </a:lvl1pPr>
          </a:lstStyle>
          <a:p>
            <a:r>
              <a:rPr lang="en-US"/>
              <a:t>Click to edit Master title style</a:t>
            </a:r>
          </a:p>
        </p:txBody>
      </p:sp>
    </p:spTree>
    <p:extLst>
      <p:ext uri="{BB962C8B-B14F-4D97-AF65-F5344CB8AC3E}">
        <p14:creationId xmlns:p14="http://schemas.microsoft.com/office/powerpoint/2010/main" val="1440714953"/>
      </p:ext>
    </p:extLst>
  </p:cSld>
  <p:clrMapOvr>
    <a:masterClrMapping/>
  </p:clrMapOvr>
  <p:transition spd="med">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slide - orange A">
    <p:spTree>
      <p:nvGrpSpPr>
        <p:cNvPr id="1" name=""/>
        <p:cNvGrpSpPr/>
        <p:nvPr/>
      </p:nvGrpSpPr>
      <p:grpSpPr>
        <a:xfrm>
          <a:off x="0" y="0"/>
          <a:ext cx="0" cy="0"/>
          <a:chOff x="0" y="0"/>
          <a:chExt cx="0" cy="0"/>
        </a:xfrm>
      </p:grpSpPr>
      <p:pic>
        <p:nvPicPr>
          <p:cNvPr id="4" name="Picture 3" descr="A piggy bank with coins falling&#10;&#10;Description automatically generated">
            <a:extLst>
              <a:ext uri="{FF2B5EF4-FFF2-40B4-BE49-F238E27FC236}">
                <a16:creationId xmlns:a16="http://schemas.microsoft.com/office/drawing/2014/main" id="{48B273FD-CC8B-C6C6-2C9A-3C46031DA7B5}"/>
              </a:ext>
            </a:extLst>
          </p:cNvPr>
          <p:cNvPicPr>
            <a:picLocks noChangeAspect="1"/>
          </p:cNvPicPr>
          <p:nvPr userDrawn="1"/>
        </p:nvPicPr>
        <p:blipFill rotWithShape="1">
          <a:blip r:embed="rId2" cstate="screen">
            <a:alphaModFix amt="27000"/>
            <a:extLst>
              <a:ext uri="{28A0092B-C50C-407E-A947-70E740481C1C}">
                <a14:useLocalDpi xmlns:a14="http://schemas.microsoft.com/office/drawing/2010/main"/>
              </a:ext>
            </a:extLst>
          </a:blip>
          <a:srcRect l="-5"/>
          <a:stretch/>
        </p:blipFill>
        <p:spPr>
          <a:xfrm>
            <a:off x="4408" y="-4"/>
            <a:ext cx="12187592" cy="5084342"/>
          </a:xfrm>
          <a:prstGeom prst="rect">
            <a:avLst/>
          </a:prstGeom>
          <a:gradFill>
            <a:gsLst>
              <a:gs pos="100000">
                <a:schemeClr val="accent1"/>
              </a:gs>
              <a:gs pos="53000">
                <a:srgbClr val="E18100"/>
              </a:gs>
              <a:gs pos="0">
                <a:schemeClr val="accent2"/>
              </a:gs>
            </a:gsLst>
            <a:lin ang="2700000" scaled="0"/>
          </a:gradFill>
        </p:spPr>
      </p:pic>
      <p:pic>
        <p:nvPicPr>
          <p:cNvPr id="14" name="Picture 13">
            <a:extLst>
              <a:ext uri="{FF2B5EF4-FFF2-40B4-BE49-F238E27FC236}">
                <a16:creationId xmlns:a16="http://schemas.microsoft.com/office/drawing/2014/main" id="{74309E18-E847-4845-9AD8-A0ABC3296D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64852" y="5636419"/>
            <a:ext cx="3581716" cy="775590"/>
          </a:xfrm>
          <a:prstGeom prst="rect">
            <a:avLst/>
          </a:prstGeom>
        </p:spPr>
      </p:pic>
      <p:sp>
        <p:nvSpPr>
          <p:cNvPr id="11" name="Text Placeholder 5">
            <a:extLst>
              <a:ext uri="{FF2B5EF4-FFF2-40B4-BE49-F238E27FC236}">
                <a16:creationId xmlns:a16="http://schemas.microsoft.com/office/drawing/2014/main" id="{567087A0-C1BC-FD63-0ED9-92414BDF984C}"/>
              </a:ext>
            </a:extLst>
          </p:cNvPr>
          <p:cNvSpPr>
            <a:spLocks noGrp="1"/>
          </p:cNvSpPr>
          <p:nvPr>
            <p:ph type="body" sz="quarter" idx="10" hasCustomPrompt="1"/>
          </p:nvPr>
        </p:nvSpPr>
        <p:spPr>
          <a:xfrm>
            <a:off x="876829" y="3539577"/>
            <a:ext cx="8198978" cy="1223443"/>
          </a:xfrm>
          <a:prstGeom prst="rect">
            <a:avLst/>
          </a:prstGeom>
        </p:spPr>
        <p:txBody>
          <a:bodyPr lIns="0"/>
          <a:lstStyle>
            <a:lvl1pPr marL="0" indent="0" algn="l">
              <a:buNone/>
              <a:defRPr sz="1800">
                <a:solidFill>
                  <a:schemeClr val="bg1"/>
                </a:solidFill>
              </a:defRPr>
            </a:lvl1pPr>
          </a:lstStyle>
          <a:p>
            <a:r>
              <a:rPr lang="en-US" b="1" i="0">
                <a:solidFill>
                  <a:schemeClr val="bg1"/>
                </a:solidFill>
                <a:latin typeface="Verdana" panose="020B0604030504040204" pitchFamily="34" charset="0"/>
              </a:rPr>
              <a:t>Presenter name, title</a:t>
            </a:r>
          </a:p>
          <a:p>
            <a:r>
              <a:rPr lang="en-US" b="0" i="0">
                <a:solidFill>
                  <a:schemeClr val="bg1"/>
                </a:solidFill>
                <a:latin typeface="Verdana" panose="020B0604030504040204" pitchFamily="34" charset="0"/>
              </a:rPr>
              <a:t>Supplementary information</a:t>
            </a:r>
          </a:p>
        </p:txBody>
      </p:sp>
      <p:sp>
        <p:nvSpPr>
          <p:cNvPr id="12" name="Text Placeholder 7">
            <a:extLst>
              <a:ext uri="{FF2B5EF4-FFF2-40B4-BE49-F238E27FC236}">
                <a16:creationId xmlns:a16="http://schemas.microsoft.com/office/drawing/2014/main" id="{592DAFAC-56E3-431C-6B15-8ECF4C06E2CB}"/>
              </a:ext>
            </a:extLst>
          </p:cNvPr>
          <p:cNvSpPr>
            <a:spLocks noGrp="1"/>
          </p:cNvSpPr>
          <p:nvPr>
            <p:ph type="body" sz="quarter" idx="11" hasCustomPrompt="1"/>
          </p:nvPr>
        </p:nvSpPr>
        <p:spPr>
          <a:xfrm>
            <a:off x="876829" y="5407644"/>
            <a:ext cx="6421902" cy="1170956"/>
          </a:xfrm>
          <a:prstGeom prst="rect">
            <a:avLst/>
          </a:prstGeom>
        </p:spPr>
        <p:txBody>
          <a:bodyPr lIns="0"/>
          <a:lstStyle>
            <a:lvl1pPr marL="0" indent="0">
              <a:buNone/>
              <a:defRPr sz="1800" b="0" i="1">
                <a:latin typeface="Times" pitchFamily="2" charset="0"/>
              </a:defRPr>
            </a:lvl1pPr>
          </a:lstStyle>
          <a:p>
            <a:pPr lvl="0"/>
            <a:r>
              <a:rPr lang="en-US"/>
              <a:t>Disclosure if needed.</a:t>
            </a:r>
          </a:p>
        </p:txBody>
      </p:sp>
      <p:cxnSp>
        <p:nvCxnSpPr>
          <p:cNvPr id="2" name="Straight Connector 1">
            <a:extLst>
              <a:ext uri="{FF2B5EF4-FFF2-40B4-BE49-F238E27FC236}">
                <a16:creationId xmlns:a16="http://schemas.microsoft.com/office/drawing/2014/main" id="{F4DA912F-3FD4-9924-1137-4419E9D1F706}"/>
              </a:ext>
            </a:extLst>
          </p:cNvPr>
          <p:cNvCxnSpPr>
            <a:cxnSpLocks/>
          </p:cNvCxnSpPr>
          <p:nvPr userDrawn="1"/>
        </p:nvCxnSpPr>
        <p:spPr>
          <a:xfrm>
            <a:off x="876829" y="3089274"/>
            <a:ext cx="10414858" cy="0"/>
          </a:xfrm>
          <a:prstGeom prst="line">
            <a:avLst/>
          </a:prstGeom>
          <a:ln w="7302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Title 1">
            <a:extLst>
              <a:ext uri="{FF2B5EF4-FFF2-40B4-BE49-F238E27FC236}">
                <a16:creationId xmlns:a16="http://schemas.microsoft.com/office/drawing/2014/main" id="{9866301F-88D9-8883-B9C3-BBE38DCE27FB}"/>
              </a:ext>
            </a:extLst>
          </p:cNvPr>
          <p:cNvSpPr>
            <a:spLocks noGrp="1"/>
          </p:cNvSpPr>
          <p:nvPr>
            <p:ph type="ctrTitle"/>
          </p:nvPr>
        </p:nvSpPr>
        <p:spPr>
          <a:xfrm>
            <a:off x="876829" y="1143972"/>
            <a:ext cx="10315073" cy="1059771"/>
          </a:xfrm>
          <a:prstGeom prst="rect">
            <a:avLst/>
          </a:prstGeom>
        </p:spPr>
        <p:txBody>
          <a:bodyPr lIns="0">
            <a:noAutofit/>
          </a:bodyPr>
          <a:lstStyle>
            <a:lvl1pPr>
              <a:defRPr sz="4800" b="0" baseline="0">
                <a:solidFill>
                  <a:schemeClr val="bg1"/>
                </a:solidFill>
              </a:defRPr>
            </a:lvl1pPr>
          </a:lstStyle>
          <a:p>
            <a:r>
              <a:rPr lang="en-US"/>
              <a:t>Click to edit Master title style</a:t>
            </a:r>
          </a:p>
        </p:txBody>
      </p:sp>
      <p:sp>
        <p:nvSpPr>
          <p:cNvPr id="5" name="Subtitle 2">
            <a:extLst>
              <a:ext uri="{FF2B5EF4-FFF2-40B4-BE49-F238E27FC236}">
                <a16:creationId xmlns:a16="http://schemas.microsoft.com/office/drawing/2014/main" id="{7A39CCCF-4BAD-1394-F6B5-9021CA16C807}"/>
              </a:ext>
            </a:extLst>
          </p:cNvPr>
          <p:cNvSpPr>
            <a:spLocks noGrp="1"/>
          </p:cNvSpPr>
          <p:nvPr>
            <p:ph type="subTitle" idx="1"/>
          </p:nvPr>
        </p:nvSpPr>
        <p:spPr>
          <a:xfrm>
            <a:off x="876829" y="2181727"/>
            <a:ext cx="10315073" cy="751432"/>
          </a:xfrm>
          <a:prstGeom prst="rect">
            <a:avLst/>
          </a:prstGeom>
        </p:spPr>
        <p:txBody>
          <a:bodyPr lIns="0">
            <a:normAutofit/>
          </a:bodyPr>
          <a:lstStyle>
            <a:lvl1pPr marL="0" marR="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sz="2400" baseline="0">
                <a:solidFill>
                  <a:schemeClr val="bg1"/>
                </a:solidFill>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pPr marL="0" marR="0" lvl="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US"/>
              <a:t>Click to edit Master subtitle style</a:t>
            </a:r>
          </a:p>
        </p:txBody>
      </p:sp>
    </p:spTree>
    <p:extLst>
      <p:ext uri="{BB962C8B-B14F-4D97-AF65-F5344CB8AC3E}">
        <p14:creationId xmlns:p14="http://schemas.microsoft.com/office/powerpoint/2010/main" val="4000174460"/>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slide - orange B">
    <p:spTree>
      <p:nvGrpSpPr>
        <p:cNvPr id="1" name=""/>
        <p:cNvGrpSpPr/>
        <p:nvPr/>
      </p:nvGrpSpPr>
      <p:grpSpPr>
        <a:xfrm>
          <a:off x="0" y="0"/>
          <a:ext cx="0" cy="0"/>
          <a:chOff x="0" y="0"/>
          <a:chExt cx="0" cy="0"/>
        </a:xfrm>
      </p:grpSpPr>
      <p:pic>
        <p:nvPicPr>
          <p:cNvPr id="7" name="Picture 6" descr="A blurry image of a busy city street&#10;&#10;Description automatically generated">
            <a:extLst>
              <a:ext uri="{FF2B5EF4-FFF2-40B4-BE49-F238E27FC236}">
                <a16:creationId xmlns:a16="http://schemas.microsoft.com/office/drawing/2014/main" id="{8298C196-7F12-004F-9165-123371FA5C86}"/>
              </a:ext>
            </a:extLst>
          </p:cNvPr>
          <p:cNvPicPr>
            <a:picLocks noChangeAspect="1"/>
          </p:cNvPicPr>
          <p:nvPr userDrawn="1"/>
        </p:nvPicPr>
        <p:blipFill rotWithShape="1">
          <a:blip r:embed="rId2" cstate="screen">
            <a:alphaModFix amt="15000"/>
            <a:extLst>
              <a:ext uri="{28A0092B-C50C-407E-A947-70E740481C1C}">
                <a14:useLocalDpi xmlns:a14="http://schemas.microsoft.com/office/drawing/2010/main"/>
              </a:ext>
            </a:extLst>
          </a:blip>
          <a:srcRect/>
          <a:stretch/>
        </p:blipFill>
        <p:spPr>
          <a:xfrm>
            <a:off x="0" y="0"/>
            <a:ext cx="12192000" cy="5084342"/>
          </a:xfrm>
          <a:prstGeom prst="rect">
            <a:avLst/>
          </a:prstGeom>
          <a:gradFill>
            <a:gsLst>
              <a:gs pos="0">
                <a:schemeClr val="accent1"/>
              </a:gs>
              <a:gs pos="100000">
                <a:schemeClr val="accent2"/>
              </a:gs>
            </a:gsLst>
            <a:lin ang="2700000" scaled="0"/>
          </a:gradFill>
        </p:spPr>
      </p:pic>
      <p:pic>
        <p:nvPicPr>
          <p:cNvPr id="14" name="Picture 13">
            <a:extLst>
              <a:ext uri="{FF2B5EF4-FFF2-40B4-BE49-F238E27FC236}">
                <a16:creationId xmlns:a16="http://schemas.microsoft.com/office/drawing/2014/main" id="{74309E18-E847-4845-9AD8-A0ABC3296D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64852" y="5636419"/>
            <a:ext cx="3581716" cy="775590"/>
          </a:xfrm>
          <a:prstGeom prst="rect">
            <a:avLst/>
          </a:prstGeom>
        </p:spPr>
      </p:pic>
      <p:cxnSp>
        <p:nvCxnSpPr>
          <p:cNvPr id="4" name="Straight Connector 3">
            <a:extLst>
              <a:ext uri="{FF2B5EF4-FFF2-40B4-BE49-F238E27FC236}">
                <a16:creationId xmlns:a16="http://schemas.microsoft.com/office/drawing/2014/main" id="{D8E0BB8E-8370-5965-274D-1D87FFD1C9D8}"/>
              </a:ext>
            </a:extLst>
          </p:cNvPr>
          <p:cNvCxnSpPr>
            <a:cxnSpLocks/>
          </p:cNvCxnSpPr>
          <p:nvPr userDrawn="1"/>
        </p:nvCxnSpPr>
        <p:spPr>
          <a:xfrm>
            <a:off x="876829" y="3089274"/>
            <a:ext cx="1041485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Title 1">
            <a:extLst>
              <a:ext uri="{FF2B5EF4-FFF2-40B4-BE49-F238E27FC236}">
                <a16:creationId xmlns:a16="http://schemas.microsoft.com/office/drawing/2014/main" id="{14CDF636-43E9-5658-B6A5-727C58FA628B}"/>
              </a:ext>
            </a:extLst>
          </p:cNvPr>
          <p:cNvSpPr>
            <a:spLocks noGrp="1"/>
          </p:cNvSpPr>
          <p:nvPr>
            <p:ph type="ctrTitle"/>
          </p:nvPr>
        </p:nvSpPr>
        <p:spPr>
          <a:xfrm>
            <a:off x="876829" y="1143972"/>
            <a:ext cx="10315073" cy="1059771"/>
          </a:xfrm>
          <a:prstGeom prst="rect">
            <a:avLst/>
          </a:prstGeom>
        </p:spPr>
        <p:txBody>
          <a:bodyPr lIns="0">
            <a:noAutofit/>
          </a:bodyPr>
          <a:lstStyle>
            <a:lvl1pPr>
              <a:defRPr sz="4400" baseline="0">
                <a:solidFill>
                  <a:schemeClr val="bg1"/>
                </a:solidFill>
              </a:defRPr>
            </a:lvl1pPr>
          </a:lstStyle>
          <a:p>
            <a:r>
              <a:rPr lang="en-US"/>
              <a:t>Click to edit Master title style</a:t>
            </a:r>
          </a:p>
        </p:txBody>
      </p:sp>
      <p:sp>
        <p:nvSpPr>
          <p:cNvPr id="9" name="Subtitle 2">
            <a:extLst>
              <a:ext uri="{FF2B5EF4-FFF2-40B4-BE49-F238E27FC236}">
                <a16:creationId xmlns:a16="http://schemas.microsoft.com/office/drawing/2014/main" id="{73250D4E-E19A-24D2-D383-5A2ABA6C73BE}"/>
              </a:ext>
            </a:extLst>
          </p:cNvPr>
          <p:cNvSpPr>
            <a:spLocks noGrp="1"/>
          </p:cNvSpPr>
          <p:nvPr>
            <p:ph type="subTitle" idx="1"/>
          </p:nvPr>
        </p:nvSpPr>
        <p:spPr>
          <a:xfrm>
            <a:off x="876829" y="2181727"/>
            <a:ext cx="10315073" cy="751432"/>
          </a:xfrm>
          <a:prstGeom prst="rect">
            <a:avLst/>
          </a:prstGeom>
        </p:spPr>
        <p:txBody>
          <a:bodyPr lIns="0">
            <a:normAutofit/>
          </a:bodyPr>
          <a:lstStyle>
            <a:lvl1pPr marL="0" marR="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sz="2400" baseline="0">
                <a:solidFill>
                  <a:schemeClr val="bg1"/>
                </a:solidFill>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pPr marL="0" marR="0" lvl="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US"/>
              <a:t>Click to edit Master subtitle style</a:t>
            </a:r>
          </a:p>
        </p:txBody>
      </p:sp>
      <p:sp>
        <p:nvSpPr>
          <p:cNvPr id="10" name="Text Placeholder 5">
            <a:extLst>
              <a:ext uri="{FF2B5EF4-FFF2-40B4-BE49-F238E27FC236}">
                <a16:creationId xmlns:a16="http://schemas.microsoft.com/office/drawing/2014/main" id="{0286F476-3B02-525A-D069-DEDBAE5F8DC1}"/>
              </a:ext>
            </a:extLst>
          </p:cNvPr>
          <p:cNvSpPr>
            <a:spLocks noGrp="1"/>
          </p:cNvSpPr>
          <p:nvPr>
            <p:ph type="body" sz="quarter" idx="10" hasCustomPrompt="1"/>
          </p:nvPr>
        </p:nvSpPr>
        <p:spPr>
          <a:xfrm>
            <a:off x="876829" y="3539577"/>
            <a:ext cx="8198978" cy="1223443"/>
          </a:xfrm>
          <a:prstGeom prst="rect">
            <a:avLst/>
          </a:prstGeom>
        </p:spPr>
        <p:txBody>
          <a:bodyPr lIns="0"/>
          <a:lstStyle>
            <a:lvl1pPr marL="0" indent="0" algn="l">
              <a:buNone/>
              <a:defRPr sz="1800">
                <a:solidFill>
                  <a:schemeClr val="bg1"/>
                </a:solidFill>
              </a:defRPr>
            </a:lvl1pPr>
          </a:lstStyle>
          <a:p>
            <a:r>
              <a:rPr lang="en-US" b="1" i="0">
                <a:solidFill>
                  <a:schemeClr val="bg1"/>
                </a:solidFill>
                <a:latin typeface="Verdana" panose="020B0604030504040204" pitchFamily="34" charset="0"/>
              </a:rPr>
              <a:t>Presenter name, title</a:t>
            </a:r>
          </a:p>
          <a:p>
            <a:r>
              <a:rPr lang="en-US" b="0" i="0">
                <a:solidFill>
                  <a:schemeClr val="bg1"/>
                </a:solidFill>
                <a:latin typeface="Verdana" panose="020B0604030504040204" pitchFamily="34" charset="0"/>
              </a:rPr>
              <a:t>Supplementary information</a:t>
            </a:r>
          </a:p>
        </p:txBody>
      </p:sp>
      <p:sp>
        <p:nvSpPr>
          <p:cNvPr id="11" name="Text Placeholder 7">
            <a:extLst>
              <a:ext uri="{FF2B5EF4-FFF2-40B4-BE49-F238E27FC236}">
                <a16:creationId xmlns:a16="http://schemas.microsoft.com/office/drawing/2014/main" id="{12BB23B3-D1C2-BFE7-7B2A-586D7D4B62C9}"/>
              </a:ext>
            </a:extLst>
          </p:cNvPr>
          <p:cNvSpPr>
            <a:spLocks noGrp="1"/>
          </p:cNvSpPr>
          <p:nvPr>
            <p:ph type="body" sz="quarter" idx="11" hasCustomPrompt="1"/>
          </p:nvPr>
        </p:nvSpPr>
        <p:spPr>
          <a:xfrm>
            <a:off x="876829" y="5407644"/>
            <a:ext cx="6421902" cy="1170956"/>
          </a:xfrm>
          <a:prstGeom prst="rect">
            <a:avLst/>
          </a:prstGeom>
        </p:spPr>
        <p:txBody>
          <a:bodyPr lIns="0"/>
          <a:lstStyle>
            <a:lvl1pPr marL="0" indent="0">
              <a:buNone/>
              <a:defRPr sz="1800" b="0" i="1">
                <a:latin typeface="Times" pitchFamily="2" charset="0"/>
              </a:defRPr>
            </a:lvl1pPr>
          </a:lstStyle>
          <a:p>
            <a:pPr lvl="0"/>
            <a:r>
              <a:rPr lang="en-US"/>
              <a:t>Disclosure if needed.</a:t>
            </a:r>
          </a:p>
        </p:txBody>
      </p:sp>
    </p:spTree>
    <p:extLst>
      <p:ext uri="{BB962C8B-B14F-4D97-AF65-F5344CB8AC3E}">
        <p14:creationId xmlns:p14="http://schemas.microsoft.com/office/powerpoint/2010/main" val="94446405"/>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slide - orange C">
    <p:spTree>
      <p:nvGrpSpPr>
        <p:cNvPr id="1" name=""/>
        <p:cNvGrpSpPr/>
        <p:nvPr/>
      </p:nvGrpSpPr>
      <p:grpSpPr>
        <a:xfrm>
          <a:off x="0" y="0"/>
          <a:ext cx="0" cy="0"/>
          <a:chOff x="0" y="0"/>
          <a:chExt cx="0" cy="0"/>
        </a:xfrm>
      </p:grpSpPr>
      <p:pic>
        <p:nvPicPr>
          <p:cNvPr id="7" name="Picture 6" descr="Hot air balloon in foggy mountains">
            <a:extLst>
              <a:ext uri="{FF2B5EF4-FFF2-40B4-BE49-F238E27FC236}">
                <a16:creationId xmlns:a16="http://schemas.microsoft.com/office/drawing/2014/main" id="{8298C196-7F12-004F-9165-123371FA5C86}"/>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flipH="1">
            <a:off x="1" y="0"/>
            <a:ext cx="12192000" cy="5084342"/>
          </a:xfrm>
          <a:prstGeom prst="rect">
            <a:avLst/>
          </a:prstGeom>
          <a:gradFill>
            <a:gsLst>
              <a:gs pos="0">
                <a:schemeClr val="accent1"/>
              </a:gs>
              <a:gs pos="100000">
                <a:schemeClr val="accent2"/>
              </a:gs>
            </a:gsLst>
            <a:lin ang="2700000" scaled="0"/>
          </a:gradFill>
        </p:spPr>
      </p:pic>
      <p:pic>
        <p:nvPicPr>
          <p:cNvPr id="14" name="Picture 13">
            <a:extLst>
              <a:ext uri="{FF2B5EF4-FFF2-40B4-BE49-F238E27FC236}">
                <a16:creationId xmlns:a16="http://schemas.microsoft.com/office/drawing/2014/main" id="{74309E18-E847-4845-9AD8-A0ABC3296D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64852" y="5636419"/>
            <a:ext cx="3581716" cy="775590"/>
          </a:xfrm>
          <a:prstGeom prst="rect">
            <a:avLst/>
          </a:prstGeom>
        </p:spPr>
      </p:pic>
      <p:sp>
        <p:nvSpPr>
          <p:cNvPr id="6" name="Text Placeholder 5">
            <a:extLst>
              <a:ext uri="{FF2B5EF4-FFF2-40B4-BE49-F238E27FC236}">
                <a16:creationId xmlns:a16="http://schemas.microsoft.com/office/drawing/2014/main" id="{559A1BF8-6741-6D4D-857E-71E40C1959E9}"/>
              </a:ext>
            </a:extLst>
          </p:cNvPr>
          <p:cNvSpPr>
            <a:spLocks noGrp="1"/>
          </p:cNvSpPr>
          <p:nvPr>
            <p:ph type="body" sz="quarter" idx="10" hasCustomPrompt="1"/>
          </p:nvPr>
        </p:nvSpPr>
        <p:spPr>
          <a:xfrm>
            <a:off x="876829" y="3539577"/>
            <a:ext cx="8198978" cy="1223443"/>
          </a:xfrm>
          <a:prstGeom prst="rect">
            <a:avLst/>
          </a:prstGeom>
        </p:spPr>
        <p:txBody>
          <a:bodyPr lIns="0"/>
          <a:lstStyle>
            <a:lvl1pPr marL="0" indent="0" algn="l">
              <a:buNone/>
              <a:defRPr sz="1800">
                <a:solidFill>
                  <a:schemeClr val="bg1"/>
                </a:solidFill>
              </a:defRPr>
            </a:lvl1pPr>
          </a:lstStyle>
          <a:p>
            <a:r>
              <a:rPr lang="en-US" b="1" i="0">
                <a:solidFill>
                  <a:schemeClr val="bg1"/>
                </a:solidFill>
                <a:latin typeface="Verdana" panose="020B0604030504040204" pitchFamily="34" charset="0"/>
              </a:rPr>
              <a:t>Presenter name, title</a:t>
            </a:r>
          </a:p>
          <a:p>
            <a:r>
              <a:rPr lang="en-US" b="0" i="0">
                <a:solidFill>
                  <a:schemeClr val="bg1"/>
                </a:solidFill>
                <a:latin typeface="Verdana" panose="020B0604030504040204" pitchFamily="34" charset="0"/>
              </a:rPr>
              <a:t>Supplementary information</a:t>
            </a:r>
          </a:p>
        </p:txBody>
      </p:sp>
      <p:sp>
        <p:nvSpPr>
          <p:cNvPr id="8" name="Text Placeholder 7">
            <a:extLst>
              <a:ext uri="{FF2B5EF4-FFF2-40B4-BE49-F238E27FC236}">
                <a16:creationId xmlns:a16="http://schemas.microsoft.com/office/drawing/2014/main" id="{891C677E-83BB-5C4A-A977-B80CEE1E57D6}"/>
              </a:ext>
            </a:extLst>
          </p:cNvPr>
          <p:cNvSpPr>
            <a:spLocks noGrp="1"/>
          </p:cNvSpPr>
          <p:nvPr>
            <p:ph type="body" sz="quarter" idx="11" hasCustomPrompt="1"/>
          </p:nvPr>
        </p:nvSpPr>
        <p:spPr>
          <a:xfrm>
            <a:off x="876829" y="5407644"/>
            <a:ext cx="6421902" cy="1170956"/>
          </a:xfrm>
          <a:prstGeom prst="rect">
            <a:avLst/>
          </a:prstGeom>
        </p:spPr>
        <p:txBody>
          <a:bodyPr lIns="0"/>
          <a:lstStyle>
            <a:lvl1pPr marL="0" indent="0">
              <a:buNone/>
              <a:defRPr sz="1800" b="0" i="1">
                <a:latin typeface="Times" pitchFamily="2" charset="0"/>
              </a:defRPr>
            </a:lvl1pPr>
          </a:lstStyle>
          <a:p>
            <a:pPr lvl="0"/>
            <a:r>
              <a:rPr lang="en-US"/>
              <a:t>Disclosure if needed.</a:t>
            </a:r>
          </a:p>
        </p:txBody>
      </p:sp>
      <p:cxnSp>
        <p:nvCxnSpPr>
          <p:cNvPr id="4" name="Straight Connector 3">
            <a:extLst>
              <a:ext uri="{FF2B5EF4-FFF2-40B4-BE49-F238E27FC236}">
                <a16:creationId xmlns:a16="http://schemas.microsoft.com/office/drawing/2014/main" id="{EFE18AF0-1D00-55C3-134F-5400207D7876}"/>
              </a:ext>
            </a:extLst>
          </p:cNvPr>
          <p:cNvCxnSpPr>
            <a:cxnSpLocks/>
          </p:cNvCxnSpPr>
          <p:nvPr userDrawn="1"/>
        </p:nvCxnSpPr>
        <p:spPr>
          <a:xfrm>
            <a:off x="876829" y="3089274"/>
            <a:ext cx="10414858" cy="0"/>
          </a:xfrm>
          <a:prstGeom prst="line">
            <a:avLst/>
          </a:prstGeom>
          <a:ln w="7302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Title 1">
            <a:extLst>
              <a:ext uri="{FF2B5EF4-FFF2-40B4-BE49-F238E27FC236}">
                <a16:creationId xmlns:a16="http://schemas.microsoft.com/office/drawing/2014/main" id="{89574737-F2C4-9C48-F841-A5D5B36AA353}"/>
              </a:ext>
            </a:extLst>
          </p:cNvPr>
          <p:cNvSpPr>
            <a:spLocks noGrp="1"/>
          </p:cNvSpPr>
          <p:nvPr>
            <p:ph type="ctrTitle"/>
          </p:nvPr>
        </p:nvSpPr>
        <p:spPr>
          <a:xfrm>
            <a:off x="876829" y="1143972"/>
            <a:ext cx="10315073" cy="1059771"/>
          </a:xfrm>
          <a:prstGeom prst="rect">
            <a:avLst/>
          </a:prstGeom>
        </p:spPr>
        <p:txBody>
          <a:bodyPr lIns="0">
            <a:noAutofit/>
          </a:bodyPr>
          <a:lstStyle>
            <a:lvl1pPr>
              <a:defRPr sz="4800" b="0" baseline="0">
                <a:solidFill>
                  <a:schemeClr val="bg1"/>
                </a:solidFill>
              </a:defRPr>
            </a:lvl1pPr>
          </a:lstStyle>
          <a:p>
            <a:r>
              <a:rPr lang="en-US"/>
              <a:t>Click to edit Master title style</a:t>
            </a:r>
          </a:p>
        </p:txBody>
      </p:sp>
      <p:sp>
        <p:nvSpPr>
          <p:cNvPr id="9" name="Subtitle 2">
            <a:extLst>
              <a:ext uri="{FF2B5EF4-FFF2-40B4-BE49-F238E27FC236}">
                <a16:creationId xmlns:a16="http://schemas.microsoft.com/office/drawing/2014/main" id="{5DF90739-F10F-E4FC-335C-5673317C29E4}"/>
              </a:ext>
            </a:extLst>
          </p:cNvPr>
          <p:cNvSpPr>
            <a:spLocks noGrp="1"/>
          </p:cNvSpPr>
          <p:nvPr>
            <p:ph type="subTitle" idx="1"/>
          </p:nvPr>
        </p:nvSpPr>
        <p:spPr>
          <a:xfrm>
            <a:off x="876829" y="2181727"/>
            <a:ext cx="10315073" cy="751432"/>
          </a:xfrm>
          <a:prstGeom prst="rect">
            <a:avLst/>
          </a:prstGeom>
        </p:spPr>
        <p:txBody>
          <a:bodyPr lIns="0">
            <a:normAutofit/>
          </a:bodyPr>
          <a:lstStyle>
            <a:lvl1pPr marL="0" marR="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sz="2400" baseline="0">
                <a:solidFill>
                  <a:schemeClr val="bg1"/>
                </a:solidFill>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pPr marL="0" marR="0" lvl="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US"/>
              <a:t>Click to edit Master subtitle style</a:t>
            </a:r>
          </a:p>
        </p:txBody>
      </p:sp>
    </p:spTree>
    <p:extLst>
      <p:ext uri="{BB962C8B-B14F-4D97-AF65-F5344CB8AC3E}">
        <p14:creationId xmlns:p14="http://schemas.microsoft.com/office/powerpoint/2010/main" val="4246547179"/>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Orange content 1">
    <p:spTree>
      <p:nvGrpSpPr>
        <p:cNvPr id="1" name=""/>
        <p:cNvGrpSpPr/>
        <p:nvPr/>
      </p:nvGrpSpPr>
      <p:grpSpPr>
        <a:xfrm>
          <a:off x="0" y="0"/>
          <a:ext cx="0" cy="0"/>
          <a:chOff x="0" y="0"/>
          <a:chExt cx="0" cy="0"/>
        </a:xfrm>
      </p:grpSpPr>
      <p:pic>
        <p:nvPicPr>
          <p:cNvPr id="4" name="Picture 3" descr="A blurry image of a busy city street&#10;&#10;Description automatically generated">
            <a:extLst>
              <a:ext uri="{FF2B5EF4-FFF2-40B4-BE49-F238E27FC236}">
                <a16:creationId xmlns:a16="http://schemas.microsoft.com/office/drawing/2014/main" id="{F0F6E331-90E0-3029-5C9D-321DB82FC247}"/>
              </a:ext>
            </a:extLst>
          </p:cNvPr>
          <p:cNvPicPr>
            <a:picLocks noChangeAspect="1"/>
          </p:cNvPicPr>
          <p:nvPr userDrawn="1"/>
        </p:nvPicPr>
        <p:blipFill rotWithShape="1">
          <a:blip r:embed="rId2" cstate="screen">
            <a:alphaModFix amt="15000"/>
            <a:extLst>
              <a:ext uri="{28A0092B-C50C-407E-A947-70E740481C1C}">
                <a14:useLocalDpi xmlns:a14="http://schemas.microsoft.com/office/drawing/2010/main"/>
              </a:ext>
            </a:extLst>
          </a:blip>
          <a:srcRect t="-1" b="-1"/>
          <a:stretch/>
        </p:blipFill>
        <p:spPr>
          <a:xfrm>
            <a:off x="0" y="0"/>
            <a:ext cx="12192000" cy="6858000"/>
          </a:xfrm>
          <a:prstGeom prst="rect">
            <a:avLst/>
          </a:prstGeom>
          <a:gradFill flip="none" rotWithShape="1">
            <a:gsLst>
              <a:gs pos="0">
                <a:schemeClr val="accent1"/>
              </a:gs>
              <a:gs pos="100000">
                <a:schemeClr val="accent2"/>
              </a:gs>
            </a:gsLst>
            <a:lin ang="13500000" scaled="1"/>
            <a:tileRect/>
          </a:gradFill>
        </p:spPr>
      </p:pic>
      <p:sp>
        <p:nvSpPr>
          <p:cNvPr id="10" name="Round Single Corner Rectangle 9">
            <a:extLst>
              <a:ext uri="{FF2B5EF4-FFF2-40B4-BE49-F238E27FC236}">
                <a16:creationId xmlns:a16="http://schemas.microsoft.com/office/drawing/2014/main" id="{482C3DAB-67DE-34BC-F087-E216F05DC55F}"/>
              </a:ext>
            </a:extLst>
          </p:cNvPr>
          <p:cNvSpPr/>
          <p:nvPr userDrawn="1"/>
        </p:nvSpPr>
        <p:spPr>
          <a:xfrm rot="10800000" flipH="1">
            <a:off x="541421" y="541422"/>
            <a:ext cx="11109158" cy="5775157"/>
          </a:xfrm>
          <a:prstGeom prst="round1Rect">
            <a:avLst>
              <a:gd name="adj" fmla="val 8515"/>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algn="ctr"/>
            <a:endParaRPr lang="en-US" b="0" i="0">
              <a:latin typeface="Verdana" panose="020B0604030504040204" pitchFamily="34" charset="0"/>
            </a:endParaRPr>
          </a:p>
        </p:txBody>
      </p:sp>
      <p:sp>
        <p:nvSpPr>
          <p:cNvPr id="2" name="Title 1">
            <a:extLst>
              <a:ext uri="{FF2B5EF4-FFF2-40B4-BE49-F238E27FC236}">
                <a16:creationId xmlns:a16="http://schemas.microsoft.com/office/drawing/2014/main" id="{F0B6E2A5-D234-6B17-D523-5BC1F5CE7AAD}"/>
              </a:ext>
            </a:extLst>
          </p:cNvPr>
          <p:cNvSpPr>
            <a:spLocks noGrp="1"/>
          </p:cNvSpPr>
          <p:nvPr>
            <p:ph type="title"/>
          </p:nvPr>
        </p:nvSpPr>
        <p:spPr>
          <a:xfrm>
            <a:off x="890751" y="997815"/>
            <a:ext cx="10423431" cy="815991"/>
          </a:xfrm>
          <a:prstGeom prst="rect">
            <a:avLst/>
          </a:prstGeom>
        </p:spPr>
        <p:txBody>
          <a:bodyPr lIns="0"/>
          <a:lstStyle>
            <a:lvl1pPr>
              <a:defRPr sz="4000" b="0" baseline="0">
                <a:solidFill>
                  <a:schemeClr val="accent2"/>
                </a:solidFill>
              </a:defRPr>
            </a:lvl1pPr>
          </a:lstStyle>
          <a:p>
            <a:r>
              <a:rPr lang="en-US"/>
              <a:t>Click to edit Master title style</a:t>
            </a:r>
          </a:p>
        </p:txBody>
      </p:sp>
      <p:cxnSp>
        <p:nvCxnSpPr>
          <p:cNvPr id="5" name="Straight Connector 4">
            <a:extLst>
              <a:ext uri="{FF2B5EF4-FFF2-40B4-BE49-F238E27FC236}">
                <a16:creationId xmlns:a16="http://schemas.microsoft.com/office/drawing/2014/main" id="{539AE364-B6D4-D7C3-0898-EB5DC7EAD1D5}"/>
              </a:ext>
            </a:extLst>
          </p:cNvPr>
          <p:cNvCxnSpPr>
            <a:cxnSpLocks/>
          </p:cNvCxnSpPr>
          <p:nvPr userDrawn="1"/>
        </p:nvCxnSpPr>
        <p:spPr>
          <a:xfrm>
            <a:off x="890025" y="922558"/>
            <a:ext cx="10424936" cy="0"/>
          </a:xfrm>
          <a:prstGeom prst="line">
            <a:avLst/>
          </a:prstGeom>
          <a:ln w="635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6" name="Text Placeholder 17">
            <a:extLst>
              <a:ext uri="{FF2B5EF4-FFF2-40B4-BE49-F238E27FC236}">
                <a16:creationId xmlns:a16="http://schemas.microsoft.com/office/drawing/2014/main" id="{D47B58DE-E971-ED60-729C-CD56C2B4FF42}"/>
              </a:ext>
            </a:extLst>
          </p:cNvPr>
          <p:cNvSpPr>
            <a:spLocks noGrp="1"/>
          </p:cNvSpPr>
          <p:nvPr>
            <p:ph type="body" sz="quarter" idx="10"/>
          </p:nvPr>
        </p:nvSpPr>
        <p:spPr>
          <a:xfrm>
            <a:off x="890025" y="2024491"/>
            <a:ext cx="10423430" cy="3535059"/>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42452205"/>
      </p:ext>
    </p:extLst>
  </p:cSld>
  <p:clrMapOvr>
    <a:masterClrMapping/>
  </p:clrMapOvr>
  <p:transition spd="med">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resenter - orange">
    <p:spTree>
      <p:nvGrpSpPr>
        <p:cNvPr id="1" name=""/>
        <p:cNvGrpSpPr/>
        <p:nvPr/>
      </p:nvGrpSpPr>
      <p:grpSpPr>
        <a:xfrm>
          <a:off x="0" y="0"/>
          <a:ext cx="0" cy="0"/>
          <a:chOff x="0" y="0"/>
          <a:chExt cx="0" cy="0"/>
        </a:xfrm>
      </p:grpSpPr>
      <p:pic>
        <p:nvPicPr>
          <p:cNvPr id="4" name="Picture 3" descr="A blurry image of a busy city street&#10;&#10;Description automatically generated">
            <a:extLst>
              <a:ext uri="{FF2B5EF4-FFF2-40B4-BE49-F238E27FC236}">
                <a16:creationId xmlns:a16="http://schemas.microsoft.com/office/drawing/2014/main" id="{F0F6E331-90E0-3029-5C9D-321DB82FC247}"/>
              </a:ext>
            </a:extLst>
          </p:cNvPr>
          <p:cNvPicPr>
            <a:picLocks noChangeAspect="1"/>
          </p:cNvPicPr>
          <p:nvPr userDrawn="1"/>
        </p:nvPicPr>
        <p:blipFill rotWithShape="1">
          <a:blip r:embed="rId2" cstate="screen">
            <a:alphaModFix amt="15000"/>
            <a:extLst>
              <a:ext uri="{28A0092B-C50C-407E-A947-70E740481C1C}">
                <a14:useLocalDpi xmlns:a14="http://schemas.microsoft.com/office/drawing/2010/main"/>
              </a:ext>
            </a:extLst>
          </a:blip>
          <a:srcRect t="-1" b="-1"/>
          <a:stretch/>
        </p:blipFill>
        <p:spPr>
          <a:xfrm>
            <a:off x="0" y="0"/>
            <a:ext cx="12192000" cy="6858000"/>
          </a:xfrm>
          <a:prstGeom prst="rect">
            <a:avLst/>
          </a:prstGeom>
          <a:gradFill flip="none" rotWithShape="1">
            <a:gsLst>
              <a:gs pos="0">
                <a:schemeClr val="accent1"/>
              </a:gs>
              <a:gs pos="100000">
                <a:schemeClr val="accent2"/>
              </a:gs>
            </a:gsLst>
            <a:lin ang="13500000" scaled="1"/>
            <a:tileRect/>
          </a:gradFill>
        </p:spPr>
      </p:pic>
      <p:sp>
        <p:nvSpPr>
          <p:cNvPr id="10" name="Round Single Corner Rectangle 9">
            <a:extLst>
              <a:ext uri="{FF2B5EF4-FFF2-40B4-BE49-F238E27FC236}">
                <a16:creationId xmlns:a16="http://schemas.microsoft.com/office/drawing/2014/main" id="{482C3DAB-67DE-34BC-F087-E216F05DC55F}"/>
              </a:ext>
            </a:extLst>
          </p:cNvPr>
          <p:cNvSpPr/>
          <p:nvPr userDrawn="1"/>
        </p:nvSpPr>
        <p:spPr>
          <a:xfrm rot="10800000" flipH="1">
            <a:off x="541421" y="541422"/>
            <a:ext cx="11109158" cy="5775157"/>
          </a:xfrm>
          <a:prstGeom prst="round1Rect">
            <a:avLst>
              <a:gd name="adj" fmla="val 8515"/>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algn="ctr"/>
            <a:endParaRPr lang="en-US" b="0" i="0">
              <a:latin typeface="Verdana" panose="020B0604030504040204" pitchFamily="34" charset="0"/>
            </a:endParaRPr>
          </a:p>
        </p:txBody>
      </p:sp>
      <p:sp>
        <p:nvSpPr>
          <p:cNvPr id="2" name="Title 1">
            <a:extLst>
              <a:ext uri="{FF2B5EF4-FFF2-40B4-BE49-F238E27FC236}">
                <a16:creationId xmlns:a16="http://schemas.microsoft.com/office/drawing/2014/main" id="{F0B6E2A5-D234-6B17-D523-5BC1F5CE7AAD}"/>
              </a:ext>
            </a:extLst>
          </p:cNvPr>
          <p:cNvSpPr>
            <a:spLocks noGrp="1"/>
          </p:cNvSpPr>
          <p:nvPr>
            <p:ph type="title"/>
          </p:nvPr>
        </p:nvSpPr>
        <p:spPr>
          <a:xfrm>
            <a:off x="890751" y="997815"/>
            <a:ext cx="10423431" cy="815991"/>
          </a:xfrm>
          <a:prstGeom prst="rect">
            <a:avLst/>
          </a:prstGeom>
        </p:spPr>
        <p:txBody>
          <a:bodyPr lIns="0"/>
          <a:lstStyle>
            <a:lvl1pPr>
              <a:defRPr sz="4000" b="0" baseline="0">
                <a:solidFill>
                  <a:schemeClr val="accent2"/>
                </a:solidFill>
              </a:defRPr>
            </a:lvl1pPr>
          </a:lstStyle>
          <a:p>
            <a:r>
              <a:rPr lang="en-US"/>
              <a:t>Click to edit Master title style</a:t>
            </a:r>
          </a:p>
        </p:txBody>
      </p:sp>
      <p:cxnSp>
        <p:nvCxnSpPr>
          <p:cNvPr id="5" name="Straight Connector 4">
            <a:extLst>
              <a:ext uri="{FF2B5EF4-FFF2-40B4-BE49-F238E27FC236}">
                <a16:creationId xmlns:a16="http://schemas.microsoft.com/office/drawing/2014/main" id="{539AE364-B6D4-D7C3-0898-EB5DC7EAD1D5}"/>
              </a:ext>
            </a:extLst>
          </p:cNvPr>
          <p:cNvCxnSpPr>
            <a:cxnSpLocks/>
          </p:cNvCxnSpPr>
          <p:nvPr userDrawn="1"/>
        </p:nvCxnSpPr>
        <p:spPr>
          <a:xfrm>
            <a:off x="890025" y="922558"/>
            <a:ext cx="10424936" cy="0"/>
          </a:xfrm>
          <a:prstGeom prst="line">
            <a:avLst/>
          </a:prstGeom>
          <a:ln w="635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13" name="Text Placeholder 17">
            <a:extLst>
              <a:ext uri="{FF2B5EF4-FFF2-40B4-BE49-F238E27FC236}">
                <a16:creationId xmlns:a16="http://schemas.microsoft.com/office/drawing/2014/main" id="{E86E7B22-71CF-69B5-2420-448EE7BD1688}"/>
              </a:ext>
            </a:extLst>
          </p:cNvPr>
          <p:cNvSpPr>
            <a:spLocks noGrp="1"/>
          </p:cNvSpPr>
          <p:nvPr>
            <p:ph type="body" sz="quarter" idx="11" hasCustomPrompt="1"/>
          </p:nvPr>
        </p:nvSpPr>
        <p:spPr>
          <a:xfrm>
            <a:off x="3920426" y="3197413"/>
            <a:ext cx="7574659" cy="587560"/>
          </a:xfrm>
          <a:prstGeom prst="rect">
            <a:avLst/>
          </a:prstGeom>
        </p:spPr>
        <p:txBody>
          <a:bodyPr lIns="0"/>
          <a:lstStyle>
            <a:lvl1pPr marL="0" indent="0">
              <a:buNone/>
              <a:defRPr sz="3200" b="1" spc="1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First </a:t>
            </a:r>
            <a:r>
              <a:rPr lang="en-US" err="1"/>
              <a:t>Lastname</a:t>
            </a:r>
            <a:endParaRPr lang="en-US"/>
          </a:p>
        </p:txBody>
      </p:sp>
      <p:sp>
        <p:nvSpPr>
          <p:cNvPr id="14" name="Text Placeholder 17">
            <a:extLst>
              <a:ext uri="{FF2B5EF4-FFF2-40B4-BE49-F238E27FC236}">
                <a16:creationId xmlns:a16="http://schemas.microsoft.com/office/drawing/2014/main" id="{4F55459F-9BC6-425A-ECCF-80D3DDF243EB}"/>
              </a:ext>
            </a:extLst>
          </p:cNvPr>
          <p:cNvSpPr>
            <a:spLocks noGrp="1"/>
          </p:cNvSpPr>
          <p:nvPr>
            <p:ph type="body" sz="quarter" idx="12" hasCustomPrompt="1"/>
          </p:nvPr>
        </p:nvSpPr>
        <p:spPr>
          <a:xfrm>
            <a:off x="3920425" y="3872375"/>
            <a:ext cx="7574659" cy="1312495"/>
          </a:xfrm>
          <a:prstGeom prst="rect">
            <a:avLst/>
          </a:prstGeom>
        </p:spPr>
        <p:txBody>
          <a:bodyPr lIns="0"/>
          <a:lstStyle>
            <a:lvl1pPr marL="0" indent="0">
              <a:buNone/>
              <a:defRPr sz="24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Title, credentials</a:t>
            </a:r>
          </a:p>
          <a:p>
            <a:pPr lvl="0"/>
            <a:r>
              <a:rPr lang="en-US"/>
              <a:t>Location </a:t>
            </a:r>
          </a:p>
        </p:txBody>
      </p:sp>
      <p:sp>
        <p:nvSpPr>
          <p:cNvPr id="15" name="Picture Placeholder 10">
            <a:extLst>
              <a:ext uri="{FF2B5EF4-FFF2-40B4-BE49-F238E27FC236}">
                <a16:creationId xmlns:a16="http://schemas.microsoft.com/office/drawing/2014/main" id="{EEEAF661-2475-CDDD-DDD8-E320560DA1D6}"/>
              </a:ext>
            </a:extLst>
          </p:cNvPr>
          <p:cNvSpPr>
            <a:spLocks noGrp="1"/>
          </p:cNvSpPr>
          <p:nvPr>
            <p:ph type="pic" sz="quarter" idx="13"/>
          </p:nvPr>
        </p:nvSpPr>
        <p:spPr>
          <a:xfrm>
            <a:off x="890025" y="2288803"/>
            <a:ext cx="2659294" cy="3434773"/>
          </a:xfrm>
          <a:prstGeom prst="rect">
            <a:avLst/>
          </a:prstGeom>
          <a:solidFill>
            <a:schemeClr val="bg1">
              <a:lumMod val="85000"/>
            </a:schemeClr>
          </a:solidFill>
          <a:ln>
            <a:noFill/>
          </a:ln>
        </p:spPr>
        <p:txBody>
          <a:bodyPr anchor="ctr"/>
          <a:lstStyle>
            <a:lvl1pPr marL="0" indent="0" algn="l">
              <a:buNone/>
              <a:defRPr sz="2400"/>
            </a:lvl1pPr>
          </a:lstStyle>
          <a:p>
            <a:endParaRPr lang="en-US"/>
          </a:p>
        </p:txBody>
      </p:sp>
    </p:spTree>
    <p:extLst>
      <p:ext uri="{BB962C8B-B14F-4D97-AF65-F5344CB8AC3E}">
        <p14:creationId xmlns:p14="http://schemas.microsoft.com/office/powerpoint/2010/main" val="2608686333"/>
      </p:ext>
    </p:extLst>
  </p:cSld>
  <p:clrMapOvr>
    <a:masterClrMapping/>
  </p:clrMapOvr>
  <p:transition spd="med">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Presenter - orange 2">
    <p:spTree>
      <p:nvGrpSpPr>
        <p:cNvPr id="1" name=""/>
        <p:cNvGrpSpPr/>
        <p:nvPr/>
      </p:nvGrpSpPr>
      <p:grpSpPr>
        <a:xfrm>
          <a:off x="0" y="0"/>
          <a:ext cx="0" cy="0"/>
          <a:chOff x="0" y="0"/>
          <a:chExt cx="0" cy="0"/>
        </a:xfrm>
      </p:grpSpPr>
      <p:pic>
        <p:nvPicPr>
          <p:cNvPr id="4" name="Picture 3" descr="A blurry image of a busy city street&#10;&#10;Description automatically generated">
            <a:extLst>
              <a:ext uri="{FF2B5EF4-FFF2-40B4-BE49-F238E27FC236}">
                <a16:creationId xmlns:a16="http://schemas.microsoft.com/office/drawing/2014/main" id="{F0F6E331-90E0-3029-5C9D-321DB82FC247}"/>
              </a:ext>
            </a:extLst>
          </p:cNvPr>
          <p:cNvPicPr>
            <a:picLocks noChangeAspect="1"/>
          </p:cNvPicPr>
          <p:nvPr userDrawn="1"/>
        </p:nvPicPr>
        <p:blipFill rotWithShape="1">
          <a:blip r:embed="rId2" cstate="screen">
            <a:alphaModFix amt="15000"/>
            <a:extLst>
              <a:ext uri="{28A0092B-C50C-407E-A947-70E740481C1C}">
                <a14:useLocalDpi xmlns:a14="http://schemas.microsoft.com/office/drawing/2010/main"/>
              </a:ext>
            </a:extLst>
          </a:blip>
          <a:srcRect t="-1" b="-1"/>
          <a:stretch/>
        </p:blipFill>
        <p:spPr>
          <a:xfrm>
            <a:off x="0" y="0"/>
            <a:ext cx="12192000" cy="6858000"/>
          </a:xfrm>
          <a:prstGeom prst="rect">
            <a:avLst/>
          </a:prstGeom>
          <a:gradFill flip="none" rotWithShape="1">
            <a:gsLst>
              <a:gs pos="0">
                <a:schemeClr val="accent1"/>
              </a:gs>
              <a:gs pos="100000">
                <a:schemeClr val="accent2"/>
              </a:gs>
            </a:gsLst>
            <a:lin ang="13500000" scaled="1"/>
            <a:tileRect/>
          </a:gradFill>
        </p:spPr>
      </p:pic>
      <p:sp>
        <p:nvSpPr>
          <p:cNvPr id="10" name="Round Single Corner Rectangle 9">
            <a:extLst>
              <a:ext uri="{FF2B5EF4-FFF2-40B4-BE49-F238E27FC236}">
                <a16:creationId xmlns:a16="http://schemas.microsoft.com/office/drawing/2014/main" id="{482C3DAB-67DE-34BC-F087-E216F05DC55F}"/>
              </a:ext>
            </a:extLst>
          </p:cNvPr>
          <p:cNvSpPr/>
          <p:nvPr userDrawn="1"/>
        </p:nvSpPr>
        <p:spPr>
          <a:xfrm rot="10800000" flipH="1">
            <a:off x="541421" y="541422"/>
            <a:ext cx="11109158" cy="5775157"/>
          </a:xfrm>
          <a:prstGeom prst="round1Rect">
            <a:avLst>
              <a:gd name="adj" fmla="val 8515"/>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algn="ctr"/>
            <a:endParaRPr lang="en-US" b="0" i="0">
              <a:latin typeface="Verdana" panose="020B0604030504040204" pitchFamily="34" charset="0"/>
            </a:endParaRPr>
          </a:p>
        </p:txBody>
      </p:sp>
      <p:sp>
        <p:nvSpPr>
          <p:cNvPr id="2" name="Title 1">
            <a:extLst>
              <a:ext uri="{FF2B5EF4-FFF2-40B4-BE49-F238E27FC236}">
                <a16:creationId xmlns:a16="http://schemas.microsoft.com/office/drawing/2014/main" id="{F0B6E2A5-D234-6B17-D523-5BC1F5CE7AAD}"/>
              </a:ext>
            </a:extLst>
          </p:cNvPr>
          <p:cNvSpPr>
            <a:spLocks noGrp="1"/>
          </p:cNvSpPr>
          <p:nvPr>
            <p:ph type="title"/>
          </p:nvPr>
        </p:nvSpPr>
        <p:spPr>
          <a:xfrm>
            <a:off x="890751" y="997815"/>
            <a:ext cx="10423431" cy="815991"/>
          </a:xfrm>
          <a:prstGeom prst="rect">
            <a:avLst/>
          </a:prstGeom>
        </p:spPr>
        <p:txBody>
          <a:bodyPr lIns="0"/>
          <a:lstStyle>
            <a:lvl1pPr>
              <a:defRPr sz="4000" b="0" baseline="0">
                <a:solidFill>
                  <a:schemeClr val="accent2"/>
                </a:solidFill>
              </a:defRPr>
            </a:lvl1pPr>
          </a:lstStyle>
          <a:p>
            <a:r>
              <a:rPr lang="en-US"/>
              <a:t>Click to edit Master title style</a:t>
            </a:r>
          </a:p>
        </p:txBody>
      </p:sp>
      <p:cxnSp>
        <p:nvCxnSpPr>
          <p:cNvPr id="5" name="Straight Connector 4">
            <a:extLst>
              <a:ext uri="{FF2B5EF4-FFF2-40B4-BE49-F238E27FC236}">
                <a16:creationId xmlns:a16="http://schemas.microsoft.com/office/drawing/2014/main" id="{539AE364-B6D4-D7C3-0898-EB5DC7EAD1D5}"/>
              </a:ext>
            </a:extLst>
          </p:cNvPr>
          <p:cNvCxnSpPr>
            <a:cxnSpLocks/>
          </p:cNvCxnSpPr>
          <p:nvPr userDrawn="1"/>
        </p:nvCxnSpPr>
        <p:spPr>
          <a:xfrm>
            <a:off x="890025" y="922558"/>
            <a:ext cx="10424936" cy="0"/>
          </a:xfrm>
          <a:prstGeom prst="line">
            <a:avLst/>
          </a:prstGeom>
          <a:ln w="635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3" name="Text Placeholder 17">
            <a:extLst>
              <a:ext uri="{FF2B5EF4-FFF2-40B4-BE49-F238E27FC236}">
                <a16:creationId xmlns:a16="http://schemas.microsoft.com/office/drawing/2014/main" id="{847BA9C2-00EF-4DD4-85F6-74CF54862185}"/>
              </a:ext>
            </a:extLst>
          </p:cNvPr>
          <p:cNvSpPr>
            <a:spLocks noGrp="1"/>
          </p:cNvSpPr>
          <p:nvPr>
            <p:ph type="body" sz="quarter" idx="11" hasCustomPrompt="1"/>
          </p:nvPr>
        </p:nvSpPr>
        <p:spPr>
          <a:xfrm>
            <a:off x="992092" y="5145265"/>
            <a:ext cx="4422871" cy="587560"/>
          </a:xfrm>
          <a:prstGeom prst="rect">
            <a:avLst/>
          </a:prstGeom>
        </p:spPr>
        <p:txBody>
          <a:bodyPr lIns="0"/>
          <a:lstStyle>
            <a:lvl1pPr marL="0" indent="0">
              <a:buNone/>
              <a:defRPr sz="2600" b="1" spc="1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First </a:t>
            </a:r>
            <a:r>
              <a:rPr lang="en-US" err="1"/>
              <a:t>Lastname</a:t>
            </a:r>
            <a:endParaRPr lang="en-US"/>
          </a:p>
        </p:txBody>
      </p:sp>
      <p:sp>
        <p:nvSpPr>
          <p:cNvPr id="7" name="Text Placeholder 17">
            <a:extLst>
              <a:ext uri="{FF2B5EF4-FFF2-40B4-BE49-F238E27FC236}">
                <a16:creationId xmlns:a16="http://schemas.microsoft.com/office/drawing/2014/main" id="{12158A69-5D67-DAD3-6DCD-5124C2096814}"/>
              </a:ext>
            </a:extLst>
          </p:cNvPr>
          <p:cNvSpPr>
            <a:spLocks noGrp="1"/>
          </p:cNvSpPr>
          <p:nvPr>
            <p:ph type="body" sz="quarter" idx="12" hasCustomPrompt="1"/>
          </p:nvPr>
        </p:nvSpPr>
        <p:spPr>
          <a:xfrm>
            <a:off x="992092" y="5752168"/>
            <a:ext cx="4422871" cy="564411"/>
          </a:xfrm>
          <a:prstGeom prst="rect">
            <a:avLst/>
          </a:prstGeom>
        </p:spPr>
        <p:txBody>
          <a:bodyPr lIns="0"/>
          <a:lstStyle>
            <a:lvl1pPr marL="0" indent="0">
              <a:buNone/>
              <a:defRPr sz="1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Title, credentials</a:t>
            </a:r>
          </a:p>
        </p:txBody>
      </p:sp>
      <p:sp>
        <p:nvSpPr>
          <p:cNvPr id="8" name="Text Placeholder 17">
            <a:extLst>
              <a:ext uri="{FF2B5EF4-FFF2-40B4-BE49-F238E27FC236}">
                <a16:creationId xmlns:a16="http://schemas.microsoft.com/office/drawing/2014/main" id="{4DED21BC-5834-C51C-75EA-4DBCF5113F70}"/>
              </a:ext>
            </a:extLst>
          </p:cNvPr>
          <p:cNvSpPr>
            <a:spLocks noGrp="1"/>
          </p:cNvSpPr>
          <p:nvPr>
            <p:ph type="body" sz="quarter" idx="15" hasCustomPrompt="1"/>
          </p:nvPr>
        </p:nvSpPr>
        <p:spPr>
          <a:xfrm>
            <a:off x="5849842" y="5145265"/>
            <a:ext cx="4422871" cy="587560"/>
          </a:xfrm>
          <a:prstGeom prst="rect">
            <a:avLst/>
          </a:prstGeom>
        </p:spPr>
        <p:txBody>
          <a:bodyPr lIns="0"/>
          <a:lstStyle>
            <a:lvl1pPr marL="0" indent="0">
              <a:buNone/>
              <a:defRPr sz="2600" b="1" spc="1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First </a:t>
            </a:r>
            <a:r>
              <a:rPr lang="en-US" err="1"/>
              <a:t>Lastname</a:t>
            </a:r>
            <a:endParaRPr lang="en-US"/>
          </a:p>
        </p:txBody>
      </p:sp>
      <p:sp>
        <p:nvSpPr>
          <p:cNvPr id="9" name="Text Placeholder 17">
            <a:extLst>
              <a:ext uri="{FF2B5EF4-FFF2-40B4-BE49-F238E27FC236}">
                <a16:creationId xmlns:a16="http://schemas.microsoft.com/office/drawing/2014/main" id="{99B7B156-C2A6-876F-835D-DEE77D2C9CBA}"/>
              </a:ext>
            </a:extLst>
          </p:cNvPr>
          <p:cNvSpPr>
            <a:spLocks noGrp="1"/>
          </p:cNvSpPr>
          <p:nvPr>
            <p:ph type="body" sz="quarter" idx="16" hasCustomPrompt="1"/>
          </p:nvPr>
        </p:nvSpPr>
        <p:spPr>
          <a:xfrm>
            <a:off x="5849842" y="5752168"/>
            <a:ext cx="4422871" cy="587561"/>
          </a:xfrm>
          <a:prstGeom prst="rect">
            <a:avLst/>
          </a:prstGeom>
        </p:spPr>
        <p:txBody>
          <a:bodyPr lIns="0"/>
          <a:lstStyle>
            <a:lvl1pPr marL="0" indent="0">
              <a:buNone/>
              <a:defRPr sz="1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Title, credentials</a:t>
            </a:r>
          </a:p>
        </p:txBody>
      </p:sp>
      <p:sp>
        <p:nvSpPr>
          <p:cNvPr id="11" name="Picture Placeholder 10">
            <a:extLst>
              <a:ext uri="{FF2B5EF4-FFF2-40B4-BE49-F238E27FC236}">
                <a16:creationId xmlns:a16="http://schemas.microsoft.com/office/drawing/2014/main" id="{C1DFB0D8-6F8B-4476-BABA-F89E62AB2254}"/>
              </a:ext>
            </a:extLst>
          </p:cNvPr>
          <p:cNvSpPr>
            <a:spLocks noGrp="1"/>
          </p:cNvSpPr>
          <p:nvPr>
            <p:ph type="pic" sz="quarter" idx="17"/>
          </p:nvPr>
        </p:nvSpPr>
        <p:spPr>
          <a:xfrm>
            <a:off x="5835026" y="2096224"/>
            <a:ext cx="2197764" cy="2838655"/>
          </a:xfrm>
          <a:prstGeom prst="rect">
            <a:avLst/>
          </a:prstGeom>
          <a:solidFill>
            <a:schemeClr val="bg1">
              <a:lumMod val="85000"/>
            </a:schemeClr>
          </a:solidFill>
          <a:ln>
            <a:noFill/>
          </a:ln>
        </p:spPr>
        <p:txBody>
          <a:bodyPr anchor="ctr"/>
          <a:lstStyle>
            <a:lvl1pPr marL="0" indent="0" algn="l">
              <a:buNone/>
              <a:defRPr sz="2400"/>
            </a:lvl1pPr>
          </a:lstStyle>
          <a:p>
            <a:endParaRPr lang="en-US"/>
          </a:p>
        </p:txBody>
      </p:sp>
      <p:sp>
        <p:nvSpPr>
          <p:cNvPr id="12" name="Picture Placeholder 10">
            <a:extLst>
              <a:ext uri="{FF2B5EF4-FFF2-40B4-BE49-F238E27FC236}">
                <a16:creationId xmlns:a16="http://schemas.microsoft.com/office/drawing/2014/main" id="{75CA9B63-682A-0004-00B7-B718D9FFC089}"/>
              </a:ext>
            </a:extLst>
          </p:cNvPr>
          <p:cNvSpPr>
            <a:spLocks noGrp="1"/>
          </p:cNvSpPr>
          <p:nvPr>
            <p:ph type="pic" sz="quarter" idx="13"/>
          </p:nvPr>
        </p:nvSpPr>
        <p:spPr>
          <a:xfrm>
            <a:off x="992092" y="2096224"/>
            <a:ext cx="2197764" cy="2838655"/>
          </a:xfrm>
          <a:prstGeom prst="rect">
            <a:avLst/>
          </a:prstGeom>
          <a:solidFill>
            <a:schemeClr val="bg1">
              <a:lumMod val="85000"/>
            </a:schemeClr>
          </a:solidFill>
          <a:ln>
            <a:noFill/>
          </a:ln>
        </p:spPr>
        <p:txBody>
          <a:bodyPr anchor="ctr"/>
          <a:lstStyle>
            <a:lvl1pPr marL="0" indent="0" algn="l">
              <a:buNone/>
              <a:defRPr sz="2400"/>
            </a:lvl1pPr>
          </a:lstStyle>
          <a:p>
            <a:endParaRPr lang="en-US"/>
          </a:p>
        </p:txBody>
      </p:sp>
    </p:spTree>
    <p:extLst>
      <p:ext uri="{BB962C8B-B14F-4D97-AF65-F5344CB8AC3E}">
        <p14:creationId xmlns:p14="http://schemas.microsoft.com/office/powerpoint/2010/main" val="3039526499"/>
      </p:ext>
    </p:extLst>
  </p:cSld>
  <p:clrMapOvr>
    <a:masterClrMapping/>
  </p:clrMapOvr>
  <p:transition spd="med">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Orange content 2">
    <p:spTree>
      <p:nvGrpSpPr>
        <p:cNvPr id="1" name=""/>
        <p:cNvGrpSpPr/>
        <p:nvPr/>
      </p:nvGrpSpPr>
      <p:grpSpPr>
        <a:xfrm>
          <a:off x="0" y="0"/>
          <a:ext cx="0" cy="0"/>
          <a:chOff x="0" y="0"/>
          <a:chExt cx="0" cy="0"/>
        </a:xfrm>
      </p:grpSpPr>
      <p:pic>
        <p:nvPicPr>
          <p:cNvPr id="4" name="Picture 3" descr="A blurry image of a busy city street&#10;&#10;Description automatically generated">
            <a:extLst>
              <a:ext uri="{FF2B5EF4-FFF2-40B4-BE49-F238E27FC236}">
                <a16:creationId xmlns:a16="http://schemas.microsoft.com/office/drawing/2014/main" id="{F0F6E331-90E0-3029-5C9D-321DB82FC247}"/>
              </a:ext>
            </a:extLst>
          </p:cNvPr>
          <p:cNvPicPr>
            <a:picLocks noChangeAspect="1"/>
          </p:cNvPicPr>
          <p:nvPr userDrawn="1"/>
        </p:nvPicPr>
        <p:blipFill rotWithShape="1">
          <a:blip r:embed="rId2" cstate="screen">
            <a:alphaModFix amt="0"/>
            <a:extLst>
              <a:ext uri="{28A0092B-C50C-407E-A947-70E740481C1C}">
                <a14:useLocalDpi xmlns:a14="http://schemas.microsoft.com/office/drawing/2010/main"/>
              </a:ext>
            </a:extLst>
          </a:blip>
          <a:srcRect t="-1" b="-1"/>
          <a:stretch/>
        </p:blipFill>
        <p:spPr>
          <a:xfrm>
            <a:off x="0" y="0"/>
            <a:ext cx="12192000" cy="6858000"/>
          </a:xfrm>
          <a:prstGeom prst="rect">
            <a:avLst/>
          </a:prstGeom>
          <a:gradFill flip="none" rotWithShape="1">
            <a:gsLst>
              <a:gs pos="0">
                <a:schemeClr val="accent1"/>
              </a:gs>
              <a:gs pos="79000">
                <a:schemeClr val="accent2"/>
              </a:gs>
            </a:gsLst>
            <a:lin ang="13500000" scaled="1"/>
            <a:tileRect/>
          </a:gradFill>
        </p:spPr>
      </p:pic>
      <p:sp>
        <p:nvSpPr>
          <p:cNvPr id="2" name="Title 1">
            <a:extLst>
              <a:ext uri="{FF2B5EF4-FFF2-40B4-BE49-F238E27FC236}">
                <a16:creationId xmlns:a16="http://schemas.microsoft.com/office/drawing/2014/main" id="{BC7894D5-D65D-C45C-28A6-2BD27B824C14}"/>
              </a:ext>
            </a:extLst>
          </p:cNvPr>
          <p:cNvSpPr>
            <a:spLocks noGrp="1"/>
          </p:cNvSpPr>
          <p:nvPr>
            <p:ph type="title"/>
          </p:nvPr>
        </p:nvSpPr>
        <p:spPr>
          <a:xfrm>
            <a:off x="542162" y="676331"/>
            <a:ext cx="11088329" cy="815991"/>
          </a:xfrm>
          <a:prstGeom prst="rect">
            <a:avLst/>
          </a:prstGeom>
        </p:spPr>
        <p:txBody>
          <a:bodyPr lIns="0"/>
          <a:lstStyle>
            <a:lvl1pPr>
              <a:defRPr sz="4000" b="0" baseline="0">
                <a:solidFill>
                  <a:schemeClr val="bg1"/>
                </a:solidFill>
              </a:defRPr>
            </a:lvl1pPr>
          </a:lstStyle>
          <a:p>
            <a:r>
              <a:rPr lang="en-US"/>
              <a:t>Click to edit Master title style</a:t>
            </a:r>
          </a:p>
        </p:txBody>
      </p:sp>
      <p:sp>
        <p:nvSpPr>
          <p:cNvPr id="3" name="Text Placeholder 17">
            <a:extLst>
              <a:ext uri="{FF2B5EF4-FFF2-40B4-BE49-F238E27FC236}">
                <a16:creationId xmlns:a16="http://schemas.microsoft.com/office/drawing/2014/main" id="{B2BC78F6-A1B6-C322-02F4-834BC2FB4B8C}"/>
              </a:ext>
            </a:extLst>
          </p:cNvPr>
          <p:cNvSpPr>
            <a:spLocks noGrp="1"/>
          </p:cNvSpPr>
          <p:nvPr>
            <p:ph type="body" sz="quarter" idx="10"/>
          </p:nvPr>
        </p:nvSpPr>
        <p:spPr>
          <a:xfrm>
            <a:off x="541420" y="1705665"/>
            <a:ext cx="11089105" cy="4102080"/>
          </a:xfrm>
          <a:prstGeom prst="rect">
            <a:avLst/>
          </a:prstGeom>
        </p:spPr>
        <p:txBody>
          <a:bodyPr lIns="0"/>
          <a:lstStyle>
            <a:lvl1pPr marL="0" indent="0">
              <a:buNone/>
              <a:defRPr sz="280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sz="2400" baseline="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cxnSp>
        <p:nvCxnSpPr>
          <p:cNvPr id="5" name="Straight Connector 4">
            <a:extLst>
              <a:ext uri="{FF2B5EF4-FFF2-40B4-BE49-F238E27FC236}">
                <a16:creationId xmlns:a16="http://schemas.microsoft.com/office/drawing/2014/main" id="{28B99A71-D330-D836-0660-AB9907D81D42}"/>
              </a:ext>
            </a:extLst>
          </p:cNvPr>
          <p:cNvCxnSpPr>
            <a:cxnSpLocks/>
          </p:cNvCxnSpPr>
          <p:nvPr userDrawn="1"/>
        </p:nvCxnSpPr>
        <p:spPr>
          <a:xfrm>
            <a:off x="541422" y="601074"/>
            <a:ext cx="11089930" cy="0"/>
          </a:xfrm>
          <a:prstGeom prst="line">
            <a:avLst/>
          </a:prstGeom>
          <a:ln w="635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51094322"/>
      </p:ext>
    </p:extLst>
  </p:cSld>
  <p:clrMapOvr>
    <a:masterClrMapping/>
  </p:clrMapOvr>
  <p:transition spd="med">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Orange content 2">
    <p:spTree>
      <p:nvGrpSpPr>
        <p:cNvPr id="1" name=""/>
        <p:cNvGrpSpPr/>
        <p:nvPr/>
      </p:nvGrpSpPr>
      <p:grpSpPr>
        <a:xfrm>
          <a:off x="0" y="0"/>
          <a:ext cx="0" cy="0"/>
          <a:chOff x="0" y="0"/>
          <a:chExt cx="0" cy="0"/>
        </a:xfrm>
      </p:grpSpPr>
      <p:pic>
        <p:nvPicPr>
          <p:cNvPr id="4" name="Picture 3" descr="A blurry image of a busy city street&#10;&#10;Description automatically generated">
            <a:extLst>
              <a:ext uri="{FF2B5EF4-FFF2-40B4-BE49-F238E27FC236}">
                <a16:creationId xmlns:a16="http://schemas.microsoft.com/office/drawing/2014/main" id="{F0F6E331-90E0-3029-5C9D-321DB82FC247}"/>
              </a:ext>
            </a:extLst>
          </p:cNvPr>
          <p:cNvPicPr>
            <a:picLocks noChangeAspect="1"/>
          </p:cNvPicPr>
          <p:nvPr userDrawn="1"/>
        </p:nvPicPr>
        <p:blipFill rotWithShape="1">
          <a:blip r:embed="rId2" cstate="screen">
            <a:alphaModFix amt="0"/>
            <a:extLst>
              <a:ext uri="{28A0092B-C50C-407E-A947-70E740481C1C}">
                <a14:useLocalDpi xmlns:a14="http://schemas.microsoft.com/office/drawing/2010/main"/>
              </a:ext>
            </a:extLst>
          </a:blip>
          <a:srcRect t="-1" b="-1"/>
          <a:stretch/>
        </p:blipFill>
        <p:spPr>
          <a:xfrm>
            <a:off x="0" y="0"/>
            <a:ext cx="12192000" cy="6858000"/>
          </a:xfrm>
          <a:prstGeom prst="rect">
            <a:avLst/>
          </a:prstGeom>
          <a:solidFill>
            <a:schemeClr val="accent1">
              <a:alpha val="10000"/>
            </a:schemeClr>
          </a:solidFill>
        </p:spPr>
      </p:pic>
      <p:sp>
        <p:nvSpPr>
          <p:cNvPr id="2" name="Title 1">
            <a:extLst>
              <a:ext uri="{FF2B5EF4-FFF2-40B4-BE49-F238E27FC236}">
                <a16:creationId xmlns:a16="http://schemas.microsoft.com/office/drawing/2014/main" id="{BC7894D5-D65D-C45C-28A6-2BD27B824C14}"/>
              </a:ext>
            </a:extLst>
          </p:cNvPr>
          <p:cNvSpPr>
            <a:spLocks noGrp="1"/>
          </p:cNvSpPr>
          <p:nvPr>
            <p:ph type="title"/>
          </p:nvPr>
        </p:nvSpPr>
        <p:spPr>
          <a:xfrm>
            <a:off x="542162" y="676331"/>
            <a:ext cx="11088329" cy="815991"/>
          </a:xfrm>
          <a:prstGeom prst="rect">
            <a:avLst/>
          </a:prstGeom>
        </p:spPr>
        <p:txBody>
          <a:bodyPr lIns="0"/>
          <a:lstStyle>
            <a:lvl1pPr>
              <a:defRPr sz="4000" b="0" baseline="0">
                <a:solidFill>
                  <a:schemeClr val="accent2"/>
                </a:solidFill>
              </a:defRPr>
            </a:lvl1pPr>
          </a:lstStyle>
          <a:p>
            <a:r>
              <a:rPr lang="en-US"/>
              <a:t>Click to edit Master title style</a:t>
            </a:r>
          </a:p>
        </p:txBody>
      </p:sp>
      <p:sp>
        <p:nvSpPr>
          <p:cNvPr id="3" name="Text Placeholder 17">
            <a:extLst>
              <a:ext uri="{FF2B5EF4-FFF2-40B4-BE49-F238E27FC236}">
                <a16:creationId xmlns:a16="http://schemas.microsoft.com/office/drawing/2014/main" id="{B2BC78F6-A1B6-C322-02F4-834BC2FB4B8C}"/>
              </a:ext>
            </a:extLst>
          </p:cNvPr>
          <p:cNvSpPr>
            <a:spLocks noGrp="1"/>
          </p:cNvSpPr>
          <p:nvPr>
            <p:ph type="body" sz="quarter" idx="10"/>
          </p:nvPr>
        </p:nvSpPr>
        <p:spPr>
          <a:xfrm>
            <a:off x="541420" y="1705665"/>
            <a:ext cx="11089105" cy="4102080"/>
          </a:xfrm>
          <a:prstGeom prst="rect">
            <a:avLst/>
          </a:prstGeom>
        </p:spPr>
        <p:txBody>
          <a:bodyPr lIns="0"/>
          <a:lstStyle>
            <a:lvl1pPr marL="0" indent="0">
              <a:buNone/>
              <a:defRPr sz="2800" baseline="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a:defRPr sz="2400" baseline="0">
                <a:solidFill>
                  <a:schemeClr val="tx2"/>
                </a:solidFill>
                <a:latin typeface="Verdana" panose="020B0604030504040204" pitchFamily="34" charset="0"/>
                <a:ea typeface="Verdana" panose="020B0604030504040204" pitchFamily="34" charset="0"/>
                <a:cs typeface="Verdana" panose="020B0604030504040204" pitchFamily="34" charset="0"/>
              </a:defRPr>
            </a:lvl2pPr>
            <a:lvl3pPr>
              <a:defRPr>
                <a:solidFill>
                  <a:schemeClr val="tx2"/>
                </a:solidFill>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cxnSp>
        <p:nvCxnSpPr>
          <p:cNvPr id="5" name="Straight Connector 4">
            <a:extLst>
              <a:ext uri="{FF2B5EF4-FFF2-40B4-BE49-F238E27FC236}">
                <a16:creationId xmlns:a16="http://schemas.microsoft.com/office/drawing/2014/main" id="{28B99A71-D330-D836-0660-AB9907D81D42}"/>
              </a:ext>
            </a:extLst>
          </p:cNvPr>
          <p:cNvCxnSpPr>
            <a:cxnSpLocks/>
          </p:cNvCxnSpPr>
          <p:nvPr userDrawn="1"/>
        </p:nvCxnSpPr>
        <p:spPr>
          <a:xfrm>
            <a:off x="541422" y="601074"/>
            <a:ext cx="11089930" cy="0"/>
          </a:xfrm>
          <a:prstGeom prst="line">
            <a:avLst/>
          </a:prstGeom>
          <a:ln w="63500">
            <a:solidFill>
              <a:schemeClr val="accent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66474417"/>
      </p:ext>
    </p:extLst>
  </p:cSld>
  <p:clrMapOvr>
    <a:masterClrMapping/>
  </p:clrMapOvr>
  <p:transition spd="med">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Orange content 3">
    <p:spTree>
      <p:nvGrpSpPr>
        <p:cNvPr id="1" name=""/>
        <p:cNvGrpSpPr/>
        <p:nvPr/>
      </p:nvGrpSpPr>
      <p:grpSpPr>
        <a:xfrm>
          <a:off x="0" y="0"/>
          <a:ext cx="0" cy="0"/>
          <a:chOff x="0" y="0"/>
          <a:chExt cx="0" cy="0"/>
        </a:xfrm>
      </p:grpSpPr>
      <p:sp>
        <p:nvSpPr>
          <p:cNvPr id="2" name="Round Single Corner Rectangle 1">
            <a:extLst>
              <a:ext uri="{FF2B5EF4-FFF2-40B4-BE49-F238E27FC236}">
                <a16:creationId xmlns:a16="http://schemas.microsoft.com/office/drawing/2014/main" id="{097190C2-526A-0800-3B5E-F6E8CF790C2B}"/>
              </a:ext>
            </a:extLst>
          </p:cNvPr>
          <p:cNvSpPr/>
          <p:nvPr userDrawn="1"/>
        </p:nvSpPr>
        <p:spPr>
          <a:xfrm rot="10800000" flipH="1">
            <a:off x="218661" y="218660"/>
            <a:ext cx="11757991" cy="6480313"/>
          </a:xfrm>
          <a:prstGeom prst="round1Rect">
            <a:avLst>
              <a:gd name="adj" fmla="val 5448"/>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algn="ctr"/>
            <a:endParaRPr lang="en-US" b="0" i="0">
              <a:solidFill>
                <a:schemeClr val="accent2"/>
              </a:solidFill>
              <a:latin typeface="Verdana" panose="020B0604030504040204" pitchFamily="34" charset="0"/>
            </a:endParaRPr>
          </a:p>
        </p:txBody>
      </p:sp>
      <p:sp>
        <p:nvSpPr>
          <p:cNvPr id="3" name="Title 1">
            <a:extLst>
              <a:ext uri="{FF2B5EF4-FFF2-40B4-BE49-F238E27FC236}">
                <a16:creationId xmlns:a16="http://schemas.microsoft.com/office/drawing/2014/main" id="{5C5C70A0-8306-F007-95B6-C22770A72939}"/>
              </a:ext>
            </a:extLst>
          </p:cNvPr>
          <p:cNvSpPr>
            <a:spLocks noGrp="1"/>
          </p:cNvSpPr>
          <p:nvPr>
            <p:ph type="title"/>
          </p:nvPr>
        </p:nvSpPr>
        <p:spPr>
          <a:xfrm>
            <a:off x="572360" y="694929"/>
            <a:ext cx="11083191" cy="1238264"/>
          </a:xfrm>
          <a:prstGeom prst="rect">
            <a:avLst/>
          </a:prstGeom>
        </p:spPr>
        <p:txBody>
          <a:bodyPr lIns="0"/>
          <a:lstStyle>
            <a:lvl1pPr>
              <a:defRPr sz="4000" b="0" baseline="0">
                <a:solidFill>
                  <a:schemeClr val="bg1"/>
                </a:solidFill>
              </a:defRPr>
            </a:lvl1pPr>
          </a:lstStyle>
          <a:p>
            <a:r>
              <a:rPr lang="en-US"/>
              <a:t>Click to edit Master title style</a:t>
            </a:r>
          </a:p>
        </p:txBody>
      </p:sp>
      <p:sp>
        <p:nvSpPr>
          <p:cNvPr id="5" name="Text Placeholder 17">
            <a:extLst>
              <a:ext uri="{FF2B5EF4-FFF2-40B4-BE49-F238E27FC236}">
                <a16:creationId xmlns:a16="http://schemas.microsoft.com/office/drawing/2014/main" id="{6ED4484E-DA0A-C36D-256A-BF992FEC601D}"/>
              </a:ext>
            </a:extLst>
          </p:cNvPr>
          <p:cNvSpPr>
            <a:spLocks noGrp="1"/>
          </p:cNvSpPr>
          <p:nvPr>
            <p:ph type="body" sz="quarter" idx="10"/>
          </p:nvPr>
        </p:nvSpPr>
        <p:spPr>
          <a:xfrm>
            <a:off x="572361" y="1991404"/>
            <a:ext cx="11083191" cy="4162209"/>
          </a:xfrm>
          <a:prstGeom prst="rect">
            <a:avLst/>
          </a:prstGeom>
        </p:spPr>
        <p:txBody>
          <a:bodyPr lIns="0"/>
          <a:lstStyle>
            <a:lvl1pPr marL="0" indent="0">
              <a:buNone/>
              <a:defRPr sz="280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sz="2400" baseline="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cxnSp>
        <p:nvCxnSpPr>
          <p:cNvPr id="4" name="Straight Connector 3">
            <a:extLst>
              <a:ext uri="{FF2B5EF4-FFF2-40B4-BE49-F238E27FC236}">
                <a16:creationId xmlns:a16="http://schemas.microsoft.com/office/drawing/2014/main" id="{BF622D18-83E0-33B9-709E-08650CA0201B}"/>
              </a:ext>
            </a:extLst>
          </p:cNvPr>
          <p:cNvCxnSpPr>
            <a:cxnSpLocks/>
          </p:cNvCxnSpPr>
          <p:nvPr userDrawn="1"/>
        </p:nvCxnSpPr>
        <p:spPr>
          <a:xfrm>
            <a:off x="572360" y="612243"/>
            <a:ext cx="11083191" cy="0"/>
          </a:xfrm>
          <a:prstGeom prst="line">
            <a:avLst/>
          </a:prstGeom>
          <a:ln w="635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82050126"/>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Presenter - green">
    <p:spTree>
      <p:nvGrpSpPr>
        <p:cNvPr id="1" name=""/>
        <p:cNvGrpSpPr/>
        <p:nvPr/>
      </p:nvGrpSpPr>
      <p:grpSpPr>
        <a:xfrm>
          <a:off x="0" y="0"/>
          <a:ext cx="0" cy="0"/>
          <a:chOff x="0" y="0"/>
          <a:chExt cx="0" cy="0"/>
        </a:xfrm>
      </p:grpSpPr>
      <p:pic>
        <p:nvPicPr>
          <p:cNvPr id="4" name="Picture 3" descr="A close up of a flower&#10;&#10;Description automatically generated">
            <a:extLst>
              <a:ext uri="{FF2B5EF4-FFF2-40B4-BE49-F238E27FC236}">
                <a16:creationId xmlns:a16="http://schemas.microsoft.com/office/drawing/2014/main" id="{868A45F6-FE07-5F65-80CE-D4E6C6D2F61C}"/>
              </a:ext>
            </a:extLst>
          </p:cNvPr>
          <p:cNvPicPr>
            <a:picLocks noChangeAspect="1"/>
          </p:cNvPicPr>
          <p:nvPr userDrawn="1"/>
        </p:nvPicPr>
        <p:blipFill rotWithShape="1">
          <a:blip r:embed="rId2" cstate="screen">
            <a:alphaModFix amt="10000"/>
            <a:extLst>
              <a:ext uri="{28A0092B-C50C-407E-A947-70E740481C1C}">
                <a14:useLocalDpi xmlns:a14="http://schemas.microsoft.com/office/drawing/2010/main"/>
              </a:ext>
            </a:extLst>
          </a:blip>
          <a:srcRect/>
          <a:stretch/>
        </p:blipFill>
        <p:spPr>
          <a:xfrm>
            <a:off x="0" y="0"/>
            <a:ext cx="12192000" cy="6858000"/>
          </a:xfrm>
          <a:prstGeom prst="rect">
            <a:avLst/>
          </a:prstGeom>
          <a:gradFill>
            <a:gsLst>
              <a:gs pos="0">
                <a:schemeClr val="accent4"/>
              </a:gs>
              <a:gs pos="100000">
                <a:schemeClr val="accent3"/>
              </a:gs>
            </a:gsLst>
            <a:lin ang="2700000" scaled="0"/>
          </a:gradFill>
        </p:spPr>
      </p:pic>
      <p:sp>
        <p:nvSpPr>
          <p:cNvPr id="7" name="Round Single Corner Rectangle 6">
            <a:extLst>
              <a:ext uri="{FF2B5EF4-FFF2-40B4-BE49-F238E27FC236}">
                <a16:creationId xmlns:a16="http://schemas.microsoft.com/office/drawing/2014/main" id="{FC22F2ED-642B-0179-A4EE-08A5D541B8C6}"/>
              </a:ext>
            </a:extLst>
          </p:cNvPr>
          <p:cNvSpPr/>
          <p:nvPr userDrawn="1"/>
        </p:nvSpPr>
        <p:spPr>
          <a:xfrm rot="10800000" flipH="1">
            <a:off x="541421" y="541422"/>
            <a:ext cx="11109158" cy="5775157"/>
          </a:xfrm>
          <a:prstGeom prst="round1Rect">
            <a:avLst>
              <a:gd name="adj" fmla="val 8515"/>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algn="ctr"/>
            <a:r>
              <a:rPr lang="en-US" b="0" i="0">
                <a:latin typeface="Verdana" panose="020B0604030504040204" pitchFamily="34" charset="0"/>
              </a:rPr>
              <a:t>/</a:t>
            </a:r>
          </a:p>
        </p:txBody>
      </p:sp>
      <p:sp>
        <p:nvSpPr>
          <p:cNvPr id="8" name="Title 1">
            <a:extLst>
              <a:ext uri="{FF2B5EF4-FFF2-40B4-BE49-F238E27FC236}">
                <a16:creationId xmlns:a16="http://schemas.microsoft.com/office/drawing/2014/main" id="{AC842AAC-C8DA-CC50-56B7-C314C3634C31}"/>
              </a:ext>
            </a:extLst>
          </p:cNvPr>
          <p:cNvSpPr>
            <a:spLocks noGrp="1"/>
          </p:cNvSpPr>
          <p:nvPr>
            <p:ph type="title"/>
          </p:nvPr>
        </p:nvSpPr>
        <p:spPr>
          <a:xfrm>
            <a:off x="890751" y="997815"/>
            <a:ext cx="10423431" cy="815991"/>
          </a:xfrm>
          <a:prstGeom prst="rect">
            <a:avLst/>
          </a:prstGeom>
        </p:spPr>
        <p:txBody>
          <a:bodyPr lIns="0"/>
          <a:lstStyle>
            <a:lvl1pPr>
              <a:defRPr sz="4000" b="0" baseline="0">
                <a:solidFill>
                  <a:schemeClr val="accent4"/>
                </a:solidFill>
              </a:defRPr>
            </a:lvl1pPr>
          </a:lstStyle>
          <a:p>
            <a:r>
              <a:rPr lang="en-US"/>
              <a:t>Click to edit Master title style</a:t>
            </a:r>
          </a:p>
        </p:txBody>
      </p:sp>
      <p:cxnSp>
        <p:nvCxnSpPr>
          <p:cNvPr id="9" name="Straight Connector 8">
            <a:extLst>
              <a:ext uri="{FF2B5EF4-FFF2-40B4-BE49-F238E27FC236}">
                <a16:creationId xmlns:a16="http://schemas.microsoft.com/office/drawing/2014/main" id="{DF3498DE-A767-8841-94F1-F9D204923ACE}"/>
              </a:ext>
            </a:extLst>
          </p:cNvPr>
          <p:cNvCxnSpPr>
            <a:cxnSpLocks/>
          </p:cNvCxnSpPr>
          <p:nvPr userDrawn="1"/>
        </p:nvCxnSpPr>
        <p:spPr>
          <a:xfrm>
            <a:off x="890025" y="922558"/>
            <a:ext cx="10424936" cy="0"/>
          </a:xfrm>
          <a:prstGeom prst="line">
            <a:avLst/>
          </a:prstGeom>
          <a:ln w="63500">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10" name="Text Placeholder 17">
            <a:extLst>
              <a:ext uri="{FF2B5EF4-FFF2-40B4-BE49-F238E27FC236}">
                <a16:creationId xmlns:a16="http://schemas.microsoft.com/office/drawing/2014/main" id="{F3EEB1D8-5E0D-FEF9-C57B-CA237A0E0F76}"/>
              </a:ext>
            </a:extLst>
          </p:cNvPr>
          <p:cNvSpPr>
            <a:spLocks noGrp="1"/>
          </p:cNvSpPr>
          <p:nvPr>
            <p:ph type="body" sz="quarter" idx="11" hasCustomPrompt="1"/>
          </p:nvPr>
        </p:nvSpPr>
        <p:spPr>
          <a:xfrm>
            <a:off x="992092" y="5145265"/>
            <a:ext cx="4422871" cy="587560"/>
          </a:xfrm>
          <a:prstGeom prst="rect">
            <a:avLst/>
          </a:prstGeom>
        </p:spPr>
        <p:txBody>
          <a:bodyPr lIns="0"/>
          <a:lstStyle>
            <a:lvl1pPr marL="0" indent="0">
              <a:buNone/>
              <a:defRPr sz="2600" b="1" spc="1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First </a:t>
            </a:r>
            <a:r>
              <a:rPr lang="en-US" err="1"/>
              <a:t>Lastname</a:t>
            </a:r>
            <a:endParaRPr lang="en-US"/>
          </a:p>
        </p:txBody>
      </p:sp>
      <p:sp>
        <p:nvSpPr>
          <p:cNvPr id="16" name="Text Placeholder 17">
            <a:extLst>
              <a:ext uri="{FF2B5EF4-FFF2-40B4-BE49-F238E27FC236}">
                <a16:creationId xmlns:a16="http://schemas.microsoft.com/office/drawing/2014/main" id="{50427040-0D3B-C452-0B0B-43B2A0BE7795}"/>
              </a:ext>
            </a:extLst>
          </p:cNvPr>
          <p:cNvSpPr>
            <a:spLocks noGrp="1"/>
          </p:cNvSpPr>
          <p:nvPr>
            <p:ph type="body" sz="quarter" idx="12" hasCustomPrompt="1"/>
          </p:nvPr>
        </p:nvSpPr>
        <p:spPr>
          <a:xfrm>
            <a:off x="992092" y="5752168"/>
            <a:ext cx="4422871" cy="564411"/>
          </a:xfrm>
          <a:prstGeom prst="rect">
            <a:avLst/>
          </a:prstGeom>
        </p:spPr>
        <p:txBody>
          <a:bodyPr lIns="0"/>
          <a:lstStyle>
            <a:lvl1pPr marL="0" indent="0">
              <a:buNone/>
              <a:defRPr sz="1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Title, credentials</a:t>
            </a:r>
          </a:p>
        </p:txBody>
      </p:sp>
      <p:sp>
        <p:nvSpPr>
          <p:cNvPr id="19" name="Text Placeholder 17">
            <a:extLst>
              <a:ext uri="{FF2B5EF4-FFF2-40B4-BE49-F238E27FC236}">
                <a16:creationId xmlns:a16="http://schemas.microsoft.com/office/drawing/2014/main" id="{D5B17D8D-AE78-8383-D933-00A710B7D813}"/>
              </a:ext>
            </a:extLst>
          </p:cNvPr>
          <p:cNvSpPr>
            <a:spLocks noGrp="1"/>
          </p:cNvSpPr>
          <p:nvPr>
            <p:ph type="body" sz="quarter" idx="15" hasCustomPrompt="1"/>
          </p:nvPr>
        </p:nvSpPr>
        <p:spPr>
          <a:xfrm>
            <a:off x="5849842" y="5145265"/>
            <a:ext cx="4422871" cy="587560"/>
          </a:xfrm>
          <a:prstGeom prst="rect">
            <a:avLst/>
          </a:prstGeom>
        </p:spPr>
        <p:txBody>
          <a:bodyPr lIns="0"/>
          <a:lstStyle>
            <a:lvl1pPr marL="0" indent="0">
              <a:buNone/>
              <a:defRPr sz="2600" b="1" spc="1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First </a:t>
            </a:r>
            <a:r>
              <a:rPr lang="en-US" err="1"/>
              <a:t>Lastname</a:t>
            </a:r>
            <a:endParaRPr lang="en-US"/>
          </a:p>
        </p:txBody>
      </p:sp>
      <p:sp>
        <p:nvSpPr>
          <p:cNvPr id="20" name="Text Placeholder 17">
            <a:extLst>
              <a:ext uri="{FF2B5EF4-FFF2-40B4-BE49-F238E27FC236}">
                <a16:creationId xmlns:a16="http://schemas.microsoft.com/office/drawing/2014/main" id="{E6DEC4A0-8DD4-7B8F-156A-49D3199A982B}"/>
              </a:ext>
            </a:extLst>
          </p:cNvPr>
          <p:cNvSpPr>
            <a:spLocks noGrp="1"/>
          </p:cNvSpPr>
          <p:nvPr>
            <p:ph type="body" sz="quarter" idx="16" hasCustomPrompt="1"/>
          </p:nvPr>
        </p:nvSpPr>
        <p:spPr>
          <a:xfrm>
            <a:off x="5849842" y="5752168"/>
            <a:ext cx="4422871" cy="587561"/>
          </a:xfrm>
          <a:prstGeom prst="rect">
            <a:avLst/>
          </a:prstGeom>
        </p:spPr>
        <p:txBody>
          <a:bodyPr lIns="0"/>
          <a:lstStyle>
            <a:lvl1pPr marL="0" indent="0">
              <a:buNone/>
              <a:defRPr sz="1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Title, credentials</a:t>
            </a:r>
          </a:p>
        </p:txBody>
      </p:sp>
      <p:sp>
        <p:nvSpPr>
          <p:cNvPr id="25" name="Picture Placeholder 10">
            <a:extLst>
              <a:ext uri="{FF2B5EF4-FFF2-40B4-BE49-F238E27FC236}">
                <a16:creationId xmlns:a16="http://schemas.microsoft.com/office/drawing/2014/main" id="{EC38459B-BE4E-8013-E161-115598F0C7C6}"/>
              </a:ext>
            </a:extLst>
          </p:cNvPr>
          <p:cNvSpPr>
            <a:spLocks noGrp="1"/>
          </p:cNvSpPr>
          <p:nvPr>
            <p:ph type="pic" sz="quarter" idx="17"/>
          </p:nvPr>
        </p:nvSpPr>
        <p:spPr>
          <a:xfrm>
            <a:off x="5835026" y="2096224"/>
            <a:ext cx="2197764" cy="2838655"/>
          </a:xfrm>
          <a:prstGeom prst="rect">
            <a:avLst/>
          </a:prstGeom>
          <a:solidFill>
            <a:schemeClr val="bg1">
              <a:lumMod val="85000"/>
            </a:schemeClr>
          </a:solidFill>
          <a:ln>
            <a:noFill/>
          </a:ln>
        </p:spPr>
        <p:txBody>
          <a:bodyPr anchor="ctr"/>
          <a:lstStyle>
            <a:lvl1pPr marL="0" indent="0" algn="l">
              <a:buNone/>
              <a:defRPr sz="2400"/>
            </a:lvl1pPr>
          </a:lstStyle>
          <a:p>
            <a:endParaRPr lang="en-US"/>
          </a:p>
        </p:txBody>
      </p:sp>
      <p:sp>
        <p:nvSpPr>
          <p:cNvPr id="26" name="Picture Placeholder 10">
            <a:extLst>
              <a:ext uri="{FF2B5EF4-FFF2-40B4-BE49-F238E27FC236}">
                <a16:creationId xmlns:a16="http://schemas.microsoft.com/office/drawing/2014/main" id="{7BED3FF5-1004-7A06-C367-785BAF8E9B0F}"/>
              </a:ext>
            </a:extLst>
          </p:cNvPr>
          <p:cNvSpPr>
            <a:spLocks noGrp="1"/>
          </p:cNvSpPr>
          <p:nvPr>
            <p:ph type="pic" sz="quarter" idx="13"/>
          </p:nvPr>
        </p:nvSpPr>
        <p:spPr>
          <a:xfrm>
            <a:off x="992092" y="2096224"/>
            <a:ext cx="2197764" cy="2838655"/>
          </a:xfrm>
          <a:prstGeom prst="rect">
            <a:avLst/>
          </a:prstGeom>
          <a:solidFill>
            <a:schemeClr val="bg1">
              <a:lumMod val="85000"/>
            </a:schemeClr>
          </a:solidFill>
          <a:ln>
            <a:noFill/>
          </a:ln>
        </p:spPr>
        <p:txBody>
          <a:bodyPr anchor="ctr"/>
          <a:lstStyle>
            <a:lvl1pPr marL="0" indent="0" algn="l">
              <a:buNone/>
              <a:defRPr sz="2400"/>
            </a:lvl1pPr>
          </a:lstStyle>
          <a:p>
            <a:endParaRPr lang="en-US"/>
          </a:p>
        </p:txBody>
      </p:sp>
    </p:spTree>
    <p:extLst>
      <p:ext uri="{BB962C8B-B14F-4D97-AF65-F5344CB8AC3E}">
        <p14:creationId xmlns:p14="http://schemas.microsoft.com/office/powerpoint/2010/main" val="1781412597"/>
      </p:ext>
    </p:extLst>
  </p:cSld>
  <p:clrMapOvr>
    <a:masterClrMapping/>
  </p:clrMapOvr>
  <p:transition spd="med">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range content 4">
    <p:spTree>
      <p:nvGrpSpPr>
        <p:cNvPr id="1" name=""/>
        <p:cNvGrpSpPr/>
        <p:nvPr/>
      </p:nvGrpSpPr>
      <p:grpSpPr>
        <a:xfrm>
          <a:off x="0" y="0"/>
          <a:ext cx="0" cy="0"/>
          <a:chOff x="0" y="0"/>
          <a:chExt cx="0" cy="0"/>
        </a:xfrm>
      </p:grpSpPr>
      <p:sp>
        <p:nvSpPr>
          <p:cNvPr id="2" name="Round Single Corner Rectangle 1">
            <a:extLst>
              <a:ext uri="{FF2B5EF4-FFF2-40B4-BE49-F238E27FC236}">
                <a16:creationId xmlns:a16="http://schemas.microsoft.com/office/drawing/2014/main" id="{097190C2-526A-0800-3B5E-F6E8CF790C2B}"/>
              </a:ext>
            </a:extLst>
          </p:cNvPr>
          <p:cNvSpPr/>
          <p:nvPr userDrawn="1"/>
        </p:nvSpPr>
        <p:spPr>
          <a:xfrm rot="10800000" flipH="1">
            <a:off x="218661" y="218660"/>
            <a:ext cx="11757991" cy="6480313"/>
          </a:xfrm>
          <a:prstGeom prst="round1Rect">
            <a:avLst>
              <a:gd name="adj" fmla="val 5448"/>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algn="ctr"/>
            <a:endParaRPr lang="en-US" b="0" i="0">
              <a:solidFill>
                <a:schemeClr val="accent2"/>
              </a:solidFill>
              <a:latin typeface="Verdana" panose="020B0604030504040204" pitchFamily="34" charset="0"/>
            </a:endParaRPr>
          </a:p>
        </p:txBody>
      </p:sp>
      <p:sp>
        <p:nvSpPr>
          <p:cNvPr id="3" name="Title 1">
            <a:extLst>
              <a:ext uri="{FF2B5EF4-FFF2-40B4-BE49-F238E27FC236}">
                <a16:creationId xmlns:a16="http://schemas.microsoft.com/office/drawing/2014/main" id="{3E6E6EF7-4D3E-A558-8BBC-E946065C0396}"/>
              </a:ext>
            </a:extLst>
          </p:cNvPr>
          <p:cNvSpPr>
            <a:spLocks noGrp="1"/>
          </p:cNvSpPr>
          <p:nvPr>
            <p:ph type="title"/>
          </p:nvPr>
        </p:nvSpPr>
        <p:spPr>
          <a:xfrm>
            <a:off x="572360" y="669271"/>
            <a:ext cx="11083191" cy="1238265"/>
          </a:xfrm>
          <a:prstGeom prst="rect">
            <a:avLst/>
          </a:prstGeom>
        </p:spPr>
        <p:txBody>
          <a:bodyPr lIns="0"/>
          <a:lstStyle>
            <a:lvl1pPr>
              <a:defRPr sz="4000" b="0" baseline="0">
                <a:solidFill>
                  <a:schemeClr val="accent2"/>
                </a:solidFill>
              </a:defRPr>
            </a:lvl1pPr>
          </a:lstStyle>
          <a:p>
            <a:r>
              <a:rPr lang="en-US"/>
              <a:t>Click to edit Master title style</a:t>
            </a:r>
          </a:p>
        </p:txBody>
      </p:sp>
      <p:sp>
        <p:nvSpPr>
          <p:cNvPr id="4" name="Text Placeholder 17">
            <a:extLst>
              <a:ext uri="{FF2B5EF4-FFF2-40B4-BE49-F238E27FC236}">
                <a16:creationId xmlns:a16="http://schemas.microsoft.com/office/drawing/2014/main" id="{E4D8E82E-A4EF-E46B-FD3E-FC23428CC4C5}"/>
              </a:ext>
            </a:extLst>
          </p:cNvPr>
          <p:cNvSpPr>
            <a:spLocks noGrp="1"/>
          </p:cNvSpPr>
          <p:nvPr>
            <p:ph type="body" sz="quarter" idx="10"/>
          </p:nvPr>
        </p:nvSpPr>
        <p:spPr>
          <a:xfrm>
            <a:off x="572361" y="2060748"/>
            <a:ext cx="11083191" cy="4162209"/>
          </a:xfrm>
          <a:prstGeom prst="rect">
            <a:avLst/>
          </a:prstGeom>
        </p:spPr>
        <p:txBody>
          <a:bodyPr lIns="0"/>
          <a:lstStyle>
            <a:lvl1pPr marL="0" indent="0">
              <a:buNone/>
              <a:defRPr sz="2800" baseline="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a:defRPr sz="2400" baseline="0">
                <a:solidFill>
                  <a:schemeClr val="tx2"/>
                </a:solidFill>
                <a:latin typeface="Verdana" panose="020B0604030504040204" pitchFamily="34" charset="0"/>
                <a:ea typeface="Verdana" panose="020B0604030504040204" pitchFamily="34" charset="0"/>
                <a:cs typeface="Verdana" panose="020B0604030504040204" pitchFamily="34" charset="0"/>
              </a:defRPr>
            </a:lvl2pPr>
            <a:lvl3pPr>
              <a:defRPr>
                <a:solidFill>
                  <a:schemeClr val="tx2"/>
                </a:solidFill>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cxnSp>
        <p:nvCxnSpPr>
          <p:cNvPr id="5" name="Straight Connector 4">
            <a:extLst>
              <a:ext uri="{FF2B5EF4-FFF2-40B4-BE49-F238E27FC236}">
                <a16:creationId xmlns:a16="http://schemas.microsoft.com/office/drawing/2014/main" id="{B69F076B-E467-5239-46AE-53FEA58F89D2}"/>
              </a:ext>
            </a:extLst>
          </p:cNvPr>
          <p:cNvCxnSpPr>
            <a:cxnSpLocks/>
          </p:cNvCxnSpPr>
          <p:nvPr userDrawn="1"/>
        </p:nvCxnSpPr>
        <p:spPr>
          <a:xfrm>
            <a:off x="572360" y="612243"/>
            <a:ext cx="11083191" cy="0"/>
          </a:xfrm>
          <a:prstGeom prst="line">
            <a:avLst/>
          </a:prstGeom>
          <a:ln w="63500">
            <a:solidFill>
              <a:schemeClr val="accent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2207475"/>
      </p:ext>
    </p:extLst>
  </p:cSld>
  <p:clrMapOvr>
    <a:masterClrMapping/>
  </p:clrMapOvr>
  <p:transition spd="med">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range content 5">
    <p:spTree>
      <p:nvGrpSpPr>
        <p:cNvPr id="1" name=""/>
        <p:cNvGrpSpPr/>
        <p:nvPr/>
      </p:nvGrpSpPr>
      <p:grpSpPr>
        <a:xfrm>
          <a:off x="0" y="0"/>
          <a:ext cx="0" cy="0"/>
          <a:chOff x="0" y="0"/>
          <a:chExt cx="0" cy="0"/>
        </a:xfrm>
      </p:grpSpPr>
      <p:sp>
        <p:nvSpPr>
          <p:cNvPr id="2" name="Title 1"/>
          <p:cNvSpPr>
            <a:spLocks noGrp="1"/>
          </p:cNvSpPr>
          <p:nvPr>
            <p:ph type="title"/>
          </p:nvPr>
        </p:nvSpPr>
        <p:spPr>
          <a:xfrm>
            <a:off x="768355" y="608879"/>
            <a:ext cx="10655300" cy="805407"/>
          </a:xfrm>
          <a:prstGeom prst="rect">
            <a:avLst/>
          </a:prstGeom>
        </p:spPr>
        <p:txBody>
          <a:bodyPr lIns="0"/>
          <a:lstStyle>
            <a:lvl1pPr>
              <a:defRPr sz="3600" b="0" baseline="0">
                <a:solidFill>
                  <a:schemeClr val="accent2"/>
                </a:solidFill>
              </a:defRPr>
            </a:lvl1pPr>
          </a:lstStyle>
          <a:p>
            <a:r>
              <a:rPr lang="en-US"/>
              <a:t>Click to edit Master title style</a:t>
            </a:r>
          </a:p>
        </p:txBody>
      </p:sp>
      <p:cxnSp>
        <p:nvCxnSpPr>
          <p:cNvPr id="7" name="Straight Connector 6">
            <a:extLst>
              <a:ext uri="{FF2B5EF4-FFF2-40B4-BE49-F238E27FC236}">
                <a16:creationId xmlns:a16="http://schemas.microsoft.com/office/drawing/2014/main" id="{84DB0912-9FFA-DC47-AEE2-6A6DE7761DFD}"/>
              </a:ext>
            </a:extLst>
          </p:cNvPr>
          <p:cNvCxnSpPr>
            <a:cxnSpLocks/>
          </p:cNvCxnSpPr>
          <p:nvPr userDrawn="1"/>
        </p:nvCxnSpPr>
        <p:spPr>
          <a:xfrm>
            <a:off x="768355" y="555091"/>
            <a:ext cx="10655300" cy="0"/>
          </a:xfrm>
          <a:prstGeom prst="line">
            <a:avLst/>
          </a:prstGeom>
          <a:ln w="635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3" name="Text Placeholder 17">
            <a:extLst>
              <a:ext uri="{FF2B5EF4-FFF2-40B4-BE49-F238E27FC236}">
                <a16:creationId xmlns:a16="http://schemas.microsoft.com/office/drawing/2014/main" id="{F37847D9-93A7-31E9-EB05-7ED852BC04E7}"/>
              </a:ext>
            </a:extLst>
          </p:cNvPr>
          <p:cNvSpPr>
            <a:spLocks noGrp="1"/>
          </p:cNvSpPr>
          <p:nvPr>
            <p:ph type="body" sz="quarter" idx="11"/>
          </p:nvPr>
        </p:nvSpPr>
        <p:spPr>
          <a:xfrm>
            <a:off x="768346" y="1620837"/>
            <a:ext cx="10655299" cy="4471732"/>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141598002"/>
      </p:ext>
    </p:extLst>
  </p:cSld>
  <p:clrMapOvr>
    <a:masterClrMapping/>
  </p:clrMapOvr>
  <p:transition spd="med">
    <p:fade/>
  </p:transition>
  <p:extLst>
    <p:ext uri="{DCECCB84-F9BA-43D5-87BE-67443E8EF086}">
      <p15:sldGuideLst xmlns:p15="http://schemas.microsoft.com/office/powerpoint/2012/main">
        <p15:guide id="1" orient="horz" pos="2916">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Orange content 6">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2D883656-AC27-1AD9-78CF-7D3C5A9D825E}"/>
              </a:ext>
            </a:extLst>
          </p:cNvPr>
          <p:cNvSpPr>
            <a:spLocks noGrp="1"/>
          </p:cNvSpPr>
          <p:nvPr>
            <p:ph type="body" sz="quarter" idx="12"/>
          </p:nvPr>
        </p:nvSpPr>
        <p:spPr>
          <a:xfrm>
            <a:off x="768346" y="1620837"/>
            <a:ext cx="4998299" cy="4471732"/>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
        <p:nvSpPr>
          <p:cNvPr id="3" name="Text Placeholder 17">
            <a:extLst>
              <a:ext uri="{FF2B5EF4-FFF2-40B4-BE49-F238E27FC236}">
                <a16:creationId xmlns:a16="http://schemas.microsoft.com/office/drawing/2014/main" id="{4339ACC5-7E07-B5F1-E0D1-B062E2327C49}"/>
              </a:ext>
            </a:extLst>
          </p:cNvPr>
          <p:cNvSpPr>
            <a:spLocks noGrp="1"/>
          </p:cNvSpPr>
          <p:nvPr>
            <p:ph type="body" sz="quarter" idx="13"/>
          </p:nvPr>
        </p:nvSpPr>
        <p:spPr>
          <a:xfrm>
            <a:off x="6420094" y="1620837"/>
            <a:ext cx="4998299" cy="4471732"/>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
        <p:nvSpPr>
          <p:cNvPr id="4" name="Title 1">
            <a:extLst>
              <a:ext uri="{FF2B5EF4-FFF2-40B4-BE49-F238E27FC236}">
                <a16:creationId xmlns:a16="http://schemas.microsoft.com/office/drawing/2014/main" id="{503FB165-3355-47E9-6E17-6610DF32D859}"/>
              </a:ext>
            </a:extLst>
          </p:cNvPr>
          <p:cNvSpPr>
            <a:spLocks noGrp="1"/>
          </p:cNvSpPr>
          <p:nvPr>
            <p:ph type="title"/>
          </p:nvPr>
        </p:nvSpPr>
        <p:spPr>
          <a:xfrm>
            <a:off x="768355" y="608879"/>
            <a:ext cx="10655300" cy="805407"/>
          </a:xfrm>
          <a:prstGeom prst="rect">
            <a:avLst/>
          </a:prstGeom>
        </p:spPr>
        <p:txBody>
          <a:bodyPr lIns="0"/>
          <a:lstStyle>
            <a:lvl1pPr>
              <a:defRPr sz="3600" b="0" baseline="0">
                <a:solidFill>
                  <a:schemeClr val="accent2"/>
                </a:solidFill>
              </a:defRPr>
            </a:lvl1pPr>
          </a:lstStyle>
          <a:p>
            <a:r>
              <a:rPr lang="en-US"/>
              <a:t>Click to edit Master title style</a:t>
            </a:r>
          </a:p>
        </p:txBody>
      </p:sp>
      <p:cxnSp>
        <p:nvCxnSpPr>
          <p:cNvPr id="5" name="Straight Connector 4">
            <a:extLst>
              <a:ext uri="{FF2B5EF4-FFF2-40B4-BE49-F238E27FC236}">
                <a16:creationId xmlns:a16="http://schemas.microsoft.com/office/drawing/2014/main" id="{0C528508-0196-6A87-9501-124FB4EAF2A8}"/>
              </a:ext>
            </a:extLst>
          </p:cNvPr>
          <p:cNvCxnSpPr>
            <a:cxnSpLocks/>
          </p:cNvCxnSpPr>
          <p:nvPr userDrawn="1"/>
        </p:nvCxnSpPr>
        <p:spPr>
          <a:xfrm>
            <a:off x="768355" y="555091"/>
            <a:ext cx="10655300" cy="0"/>
          </a:xfrm>
          <a:prstGeom prst="line">
            <a:avLst/>
          </a:prstGeom>
          <a:ln w="63500">
            <a:solidFill>
              <a:schemeClr val="accent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6385206"/>
      </p:ext>
    </p:extLst>
  </p:cSld>
  <p:clrMapOvr>
    <a:masterClrMapping/>
  </p:clrMapOvr>
  <p:transition spd="med">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ransition - orange A">
    <p:spTree>
      <p:nvGrpSpPr>
        <p:cNvPr id="1" name=""/>
        <p:cNvGrpSpPr/>
        <p:nvPr/>
      </p:nvGrpSpPr>
      <p:grpSpPr>
        <a:xfrm>
          <a:off x="0" y="0"/>
          <a:ext cx="0" cy="0"/>
          <a:chOff x="0" y="0"/>
          <a:chExt cx="0" cy="0"/>
        </a:xfrm>
      </p:grpSpPr>
      <p:pic>
        <p:nvPicPr>
          <p:cNvPr id="3" name="Picture 2" descr="Close-up of credit card on keyboard">
            <a:extLst>
              <a:ext uri="{FF2B5EF4-FFF2-40B4-BE49-F238E27FC236}">
                <a16:creationId xmlns:a16="http://schemas.microsoft.com/office/drawing/2014/main" id="{75203C3C-426D-A719-67B1-7801562224BB}"/>
              </a:ext>
            </a:extLst>
          </p:cNvPr>
          <p:cNvPicPr>
            <a:picLocks noChangeAspect="1"/>
          </p:cNvPicPr>
          <p:nvPr userDrawn="1"/>
        </p:nvPicPr>
        <p:blipFill>
          <a:blip r:embed="rId2" cstate="screen">
            <a:alphaModFix amt="20000"/>
            <a:extLst>
              <a:ext uri="{28A0092B-C50C-407E-A947-70E740481C1C}">
                <a14:useLocalDpi xmlns:a14="http://schemas.microsoft.com/office/drawing/2010/main"/>
              </a:ext>
            </a:extLst>
          </a:blip>
          <a:srcRect/>
          <a:stretch/>
        </p:blipFill>
        <p:spPr>
          <a:xfrm rot="10800000" flipV="1">
            <a:off x="0" y="0"/>
            <a:ext cx="12352660" cy="6963509"/>
          </a:xfrm>
          <a:prstGeom prst="rect">
            <a:avLst/>
          </a:prstGeom>
          <a:solidFill>
            <a:schemeClr val="accent2"/>
          </a:solidFill>
        </p:spPr>
      </p:pic>
      <p:sp>
        <p:nvSpPr>
          <p:cNvPr id="4" name="Round Single Corner Rectangle 3">
            <a:extLst>
              <a:ext uri="{FF2B5EF4-FFF2-40B4-BE49-F238E27FC236}">
                <a16:creationId xmlns:a16="http://schemas.microsoft.com/office/drawing/2014/main" id="{32BD4AB8-975B-E34F-4080-643F296092E8}"/>
              </a:ext>
            </a:extLst>
          </p:cNvPr>
          <p:cNvSpPr/>
          <p:nvPr userDrawn="1"/>
        </p:nvSpPr>
        <p:spPr>
          <a:xfrm rot="10800000" flipH="1">
            <a:off x="1057984" y="852741"/>
            <a:ext cx="10076033" cy="5152515"/>
          </a:xfrm>
          <a:prstGeom prst="round1Rect">
            <a:avLst>
              <a:gd name="adj" fmla="val 7827"/>
            </a:avLst>
          </a:prstGeom>
          <a:noFill/>
          <a:ln w="889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latin typeface="Verdana" panose="020B0604030504040204" pitchFamily="34" charset="0"/>
            </a:endParaRPr>
          </a:p>
        </p:txBody>
      </p:sp>
      <p:sp>
        <p:nvSpPr>
          <p:cNvPr id="2" name="Title 1">
            <a:extLst>
              <a:ext uri="{FF2B5EF4-FFF2-40B4-BE49-F238E27FC236}">
                <a16:creationId xmlns:a16="http://schemas.microsoft.com/office/drawing/2014/main" id="{95DA6EAF-79AE-D23E-EA71-A027761F2943}"/>
              </a:ext>
            </a:extLst>
          </p:cNvPr>
          <p:cNvSpPr>
            <a:spLocks noGrp="1"/>
          </p:cNvSpPr>
          <p:nvPr>
            <p:ph type="title" hasCustomPrompt="1"/>
          </p:nvPr>
        </p:nvSpPr>
        <p:spPr>
          <a:xfrm>
            <a:off x="2011251" y="1985962"/>
            <a:ext cx="8452454" cy="3564605"/>
          </a:xfrm>
          <a:prstGeom prst="rect">
            <a:avLst/>
          </a:prstGeom>
        </p:spPr>
        <p:txBody>
          <a:bodyPr/>
          <a:lstStyle>
            <a:lvl1pPr>
              <a:defRPr sz="6600" b="0">
                <a:solidFill>
                  <a:schemeClr val="bg1"/>
                </a:solidFill>
              </a:defRPr>
            </a:lvl1pPr>
          </a:lstStyle>
          <a:p>
            <a:r>
              <a:rPr lang="en-US"/>
              <a:t>Click to edit transition title</a:t>
            </a:r>
          </a:p>
        </p:txBody>
      </p:sp>
      <p:pic>
        <p:nvPicPr>
          <p:cNvPr id="6" name="Picture 5">
            <a:extLst>
              <a:ext uri="{FF2B5EF4-FFF2-40B4-BE49-F238E27FC236}">
                <a16:creationId xmlns:a16="http://schemas.microsoft.com/office/drawing/2014/main" id="{F3AA2D44-034A-2F63-F7AF-410C11E2F0A4}"/>
              </a:ext>
            </a:extLst>
          </p:cNvPr>
          <p:cNvPicPr>
            <a:picLocks noChangeAspect="1"/>
          </p:cNvPicPr>
          <p:nvPr userDrawn="1"/>
        </p:nvPicPr>
        <p:blipFill>
          <a:blip r:embed="rId3"/>
          <a:stretch>
            <a:fillRect/>
          </a:stretch>
        </p:blipFill>
        <p:spPr>
          <a:xfrm>
            <a:off x="1051438" y="861426"/>
            <a:ext cx="959813" cy="959813"/>
          </a:xfrm>
          <a:prstGeom prst="rect">
            <a:avLst/>
          </a:prstGeom>
        </p:spPr>
      </p:pic>
    </p:spTree>
    <p:extLst>
      <p:ext uri="{BB962C8B-B14F-4D97-AF65-F5344CB8AC3E}">
        <p14:creationId xmlns:p14="http://schemas.microsoft.com/office/powerpoint/2010/main" val="406851359"/>
      </p:ext>
    </p:extLst>
  </p:cSld>
  <p:clrMapOvr>
    <a:masterClrMapping/>
  </p:clrMapOvr>
  <p:transition spd="med">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ransition - orange B">
    <p:spTree>
      <p:nvGrpSpPr>
        <p:cNvPr id="1" name=""/>
        <p:cNvGrpSpPr/>
        <p:nvPr/>
      </p:nvGrpSpPr>
      <p:grpSpPr>
        <a:xfrm>
          <a:off x="0" y="0"/>
          <a:ext cx="0" cy="0"/>
          <a:chOff x="0" y="0"/>
          <a:chExt cx="0" cy="0"/>
        </a:xfrm>
      </p:grpSpPr>
      <p:pic>
        <p:nvPicPr>
          <p:cNvPr id="3" name="Picture 2" descr="Macro close-up of yellow-orange Chrysanthemum flower">
            <a:extLst>
              <a:ext uri="{FF2B5EF4-FFF2-40B4-BE49-F238E27FC236}">
                <a16:creationId xmlns:a16="http://schemas.microsoft.com/office/drawing/2014/main" id="{75203C3C-426D-A719-67B1-7801562224BB}"/>
              </a:ext>
            </a:extLst>
          </p:cNvPr>
          <p:cNvPicPr>
            <a:picLocks noChangeAspect="1"/>
          </p:cNvPicPr>
          <p:nvPr userDrawn="1"/>
        </p:nvPicPr>
        <p:blipFill rotWithShape="1">
          <a:blip r:embed="rId2" cstate="screen">
            <a:alphaModFix amt="24000"/>
            <a:extLst>
              <a:ext uri="{28A0092B-C50C-407E-A947-70E740481C1C}">
                <a14:useLocalDpi xmlns:a14="http://schemas.microsoft.com/office/drawing/2010/main"/>
              </a:ext>
            </a:extLst>
          </a:blip>
          <a:srcRect/>
          <a:stretch/>
        </p:blipFill>
        <p:spPr>
          <a:xfrm rot="10800000" flipV="1">
            <a:off x="0" y="0"/>
            <a:ext cx="12191999" cy="6963509"/>
          </a:xfrm>
          <a:prstGeom prst="rect">
            <a:avLst/>
          </a:prstGeom>
          <a:solidFill>
            <a:schemeClr val="accent1"/>
          </a:solidFill>
        </p:spPr>
      </p:pic>
      <p:sp>
        <p:nvSpPr>
          <p:cNvPr id="4" name="Round Single Corner Rectangle 3">
            <a:extLst>
              <a:ext uri="{FF2B5EF4-FFF2-40B4-BE49-F238E27FC236}">
                <a16:creationId xmlns:a16="http://schemas.microsoft.com/office/drawing/2014/main" id="{32BD4AB8-975B-E34F-4080-643F296092E8}"/>
              </a:ext>
            </a:extLst>
          </p:cNvPr>
          <p:cNvSpPr/>
          <p:nvPr userDrawn="1"/>
        </p:nvSpPr>
        <p:spPr>
          <a:xfrm rot="10800000" flipH="1">
            <a:off x="1057984" y="852741"/>
            <a:ext cx="10076033" cy="5152515"/>
          </a:xfrm>
          <a:prstGeom prst="round1Rect">
            <a:avLst>
              <a:gd name="adj" fmla="val 7827"/>
            </a:avLst>
          </a:prstGeom>
          <a:noFill/>
          <a:ln w="889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latin typeface="Verdana" panose="020B0604030504040204" pitchFamily="34" charset="0"/>
            </a:endParaRPr>
          </a:p>
        </p:txBody>
      </p:sp>
      <p:sp>
        <p:nvSpPr>
          <p:cNvPr id="5" name="Title 1">
            <a:extLst>
              <a:ext uri="{FF2B5EF4-FFF2-40B4-BE49-F238E27FC236}">
                <a16:creationId xmlns:a16="http://schemas.microsoft.com/office/drawing/2014/main" id="{75EDE32C-E08F-EB11-FDB4-50A05436A481}"/>
              </a:ext>
            </a:extLst>
          </p:cNvPr>
          <p:cNvSpPr>
            <a:spLocks noGrp="1"/>
          </p:cNvSpPr>
          <p:nvPr>
            <p:ph type="title" hasCustomPrompt="1"/>
          </p:nvPr>
        </p:nvSpPr>
        <p:spPr>
          <a:xfrm>
            <a:off x="2011251" y="1985962"/>
            <a:ext cx="8452454" cy="3564605"/>
          </a:xfrm>
          <a:prstGeom prst="rect">
            <a:avLst/>
          </a:prstGeom>
        </p:spPr>
        <p:txBody>
          <a:bodyPr/>
          <a:lstStyle>
            <a:lvl1pPr>
              <a:defRPr sz="6600" b="0">
                <a:solidFill>
                  <a:schemeClr val="bg1"/>
                </a:solidFill>
              </a:defRPr>
            </a:lvl1pPr>
          </a:lstStyle>
          <a:p>
            <a:r>
              <a:rPr lang="en-US"/>
              <a:t>Click to edit transition title</a:t>
            </a:r>
          </a:p>
        </p:txBody>
      </p:sp>
      <p:pic>
        <p:nvPicPr>
          <p:cNvPr id="2" name="Picture 1">
            <a:extLst>
              <a:ext uri="{FF2B5EF4-FFF2-40B4-BE49-F238E27FC236}">
                <a16:creationId xmlns:a16="http://schemas.microsoft.com/office/drawing/2014/main" id="{1321F3A3-1992-93E7-DE47-97DDD16F40EE}"/>
              </a:ext>
            </a:extLst>
          </p:cNvPr>
          <p:cNvPicPr>
            <a:picLocks noChangeAspect="1"/>
          </p:cNvPicPr>
          <p:nvPr userDrawn="1"/>
        </p:nvPicPr>
        <p:blipFill>
          <a:blip r:embed="rId3"/>
          <a:stretch>
            <a:fillRect/>
          </a:stretch>
        </p:blipFill>
        <p:spPr>
          <a:xfrm>
            <a:off x="1051438" y="861426"/>
            <a:ext cx="959813" cy="959813"/>
          </a:xfrm>
          <a:prstGeom prst="rect">
            <a:avLst/>
          </a:prstGeom>
        </p:spPr>
      </p:pic>
    </p:spTree>
    <p:extLst>
      <p:ext uri="{BB962C8B-B14F-4D97-AF65-F5344CB8AC3E}">
        <p14:creationId xmlns:p14="http://schemas.microsoft.com/office/powerpoint/2010/main" val="1129473973"/>
      </p:ext>
    </p:extLst>
  </p:cSld>
  <p:clrMapOvr>
    <a:masterClrMapping/>
  </p:clrMapOvr>
  <p:transition spd="med">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Orange content 7">
    <p:spTree>
      <p:nvGrpSpPr>
        <p:cNvPr id="1" name=""/>
        <p:cNvGrpSpPr/>
        <p:nvPr/>
      </p:nvGrpSpPr>
      <p:grpSpPr>
        <a:xfrm>
          <a:off x="0" y="0"/>
          <a:ext cx="0" cy="0"/>
          <a:chOff x="0" y="0"/>
          <a:chExt cx="0" cy="0"/>
        </a:xfrm>
      </p:grpSpPr>
      <p:pic>
        <p:nvPicPr>
          <p:cNvPr id="3" name="Picture 2" descr="Mountain stone with orange and yellow gradient">
            <a:extLst>
              <a:ext uri="{FF2B5EF4-FFF2-40B4-BE49-F238E27FC236}">
                <a16:creationId xmlns:a16="http://schemas.microsoft.com/office/drawing/2014/main" id="{45A73DC9-0BA1-4F46-B4DB-9A7C7E602E52}"/>
              </a:ext>
            </a:extLst>
          </p:cNvPr>
          <p:cNvPicPr>
            <a:picLocks noChangeAspect="1"/>
          </p:cNvPicPr>
          <p:nvPr userDrawn="1"/>
        </p:nvPicPr>
        <p:blipFill>
          <a:blip r:embed="rId2" cstate="screen">
            <a:alphaModFix amt="36000"/>
            <a:extLst>
              <a:ext uri="{28A0092B-C50C-407E-A947-70E740481C1C}">
                <a14:useLocalDpi xmlns:a14="http://schemas.microsoft.com/office/drawing/2010/main"/>
              </a:ext>
            </a:extLst>
          </a:blip>
          <a:srcRect/>
          <a:stretch/>
        </p:blipFill>
        <p:spPr>
          <a:xfrm flipV="1">
            <a:off x="-64429" y="-1"/>
            <a:ext cx="12320859" cy="6857999"/>
          </a:xfrm>
          <a:prstGeom prst="rect">
            <a:avLst/>
          </a:prstGeom>
          <a:solidFill>
            <a:schemeClr val="accent2"/>
          </a:solidFill>
        </p:spPr>
      </p:pic>
      <p:sp>
        <p:nvSpPr>
          <p:cNvPr id="2" name="Round Single Corner Rectangle 1">
            <a:extLst>
              <a:ext uri="{FF2B5EF4-FFF2-40B4-BE49-F238E27FC236}">
                <a16:creationId xmlns:a16="http://schemas.microsoft.com/office/drawing/2014/main" id="{512085B4-B485-0424-0252-438D9FA2F33F}"/>
              </a:ext>
            </a:extLst>
          </p:cNvPr>
          <p:cNvSpPr/>
          <p:nvPr userDrawn="1"/>
        </p:nvSpPr>
        <p:spPr>
          <a:xfrm rot="10800000" flipH="1">
            <a:off x="582645" y="541419"/>
            <a:ext cx="5192513" cy="5775157"/>
          </a:xfrm>
          <a:prstGeom prst="round1Rect">
            <a:avLst>
              <a:gd name="adj" fmla="val 8515"/>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a:latin typeface="Verdana" panose="020B0604030504040204" pitchFamily="34" charset="0"/>
            </a:endParaRPr>
          </a:p>
        </p:txBody>
      </p:sp>
      <p:sp>
        <p:nvSpPr>
          <p:cNvPr id="5" name="Title 1">
            <a:extLst>
              <a:ext uri="{FF2B5EF4-FFF2-40B4-BE49-F238E27FC236}">
                <a16:creationId xmlns:a16="http://schemas.microsoft.com/office/drawing/2014/main" id="{135E3721-C6EC-67CD-8B08-30B60223A334}"/>
              </a:ext>
            </a:extLst>
          </p:cNvPr>
          <p:cNvSpPr>
            <a:spLocks noGrp="1"/>
          </p:cNvSpPr>
          <p:nvPr>
            <p:ph type="title"/>
          </p:nvPr>
        </p:nvSpPr>
        <p:spPr>
          <a:xfrm>
            <a:off x="858898" y="882157"/>
            <a:ext cx="4547305" cy="991448"/>
          </a:xfrm>
          <a:prstGeom prst="rect">
            <a:avLst/>
          </a:prstGeom>
        </p:spPr>
        <p:txBody>
          <a:bodyPr lIns="0"/>
          <a:lstStyle>
            <a:lvl1pPr>
              <a:defRPr sz="4000" b="0" baseline="0">
                <a:solidFill>
                  <a:schemeClr val="accent2"/>
                </a:solidFill>
              </a:defRPr>
            </a:lvl1pPr>
          </a:lstStyle>
          <a:p>
            <a:r>
              <a:rPr lang="en-US"/>
              <a:t>Click to edit Master title style</a:t>
            </a:r>
          </a:p>
        </p:txBody>
      </p:sp>
      <p:cxnSp>
        <p:nvCxnSpPr>
          <p:cNvPr id="6" name="Straight Connector 5">
            <a:extLst>
              <a:ext uri="{FF2B5EF4-FFF2-40B4-BE49-F238E27FC236}">
                <a16:creationId xmlns:a16="http://schemas.microsoft.com/office/drawing/2014/main" id="{1D37064A-1458-1BDA-DF06-8CC090AAA91D}"/>
              </a:ext>
            </a:extLst>
          </p:cNvPr>
          <p:cNvCxnSpPr>
            <a:cxnSpLocks/>
          </p:cNvCxnSpPr>
          <p:nvPr userDrawn="1"/>
        </p:nvCxnSpPr>
        <p:spPr>
          <a:xfrm>
            <a:off x="858899" y="828369"/>
            <a:ext cx="4547305" cy="0"/>
          </a:xfrm>
          <a:prstGeom prst="line">
            <a:avLst/>
          </a:prstGeom>
          <a:ln w="635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7" name="Text Placeholder 17">
            <a:extLst>
              <a:ext uri="{FF2B5EF4-FFF2-40B4-BE49-F238E27FC236}">
                <a16:creationId xmlns:a16="http://schemas.microsoft.com/office/drawing/2014/main" id="{BF1EAD44-EFC3-5993-DA46-055F38422E1E}"/>
              </a:ext>
            </a:extLst>
          </p:cNvPr>
          <p:cNvSpPr>
            <a:spLocks noGrp="1"/>
          </p:cNvSpPr>
          <p:nvPr>
            <p:ph type="body" sz="quarter" idx="12"/>
          </p:nvPr>
        </p:nvSpPr>
        <p:spPr>
          <a:xfrm>
            <a:off x="858899" y="2340593"/>
            <a:ext cx="4699070" cy="3514769"/>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259291646"/>
      </p:ext>
    </p:extLst>
  </p:cSld>
  <p:clrMapOvr>
    <a:masterClrMapping/>
  </p:clrMapOvr>
  <p:transition spd="med">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Orange content 8">
    <p:spTree>
      <p:nvGrpSpPr>
        <p:cNvPr id="1" name=""/>
        <p:cNvGrpSpPr/>
        <p:nvPr/>
      </p:nvGrpSpPr>
      <p:grpSpPr>
        <a:xfrm>
          <a:off x="0" y="0"/>
          <a:ext cx="0" cy="0"/>
          <a:chOff x="0" y="0"/>
          <a:chExt cx="0" cy="0"/>
        </a:xfrm>
      </p:grpSpPr>
      <p:pic>
        <p:nvPicPr>
          <p:cNvPr id="12" name="Picture 11" descr="Houses in an area">
            <a:extLst>
              <a:ext uri="{FF2B5EF4-FFF2-40B4-BE49-F238E27FC236}">
                <a16:creationId xmlns:a16="http://schemas.microsoft.com/office/drawing/2014/main" id="{BB1D4424-F4FF-CC4B-B6F9-4EAE61178261}"/>
              </a:ext>
            </a:extLst>
          </p:cNvPr>
          <p:cNvPicPr>
            <a:picLocks noChangeAspect="1"/>
          </p:cNvPicPr>
          <p:nvPr userDrawn="1"/>
        </p:nvPicPr>
        <p:blipFill>
          <a:blip r:embed="rId2" cstate="screen">
            <a:alphaModFix amt="25000"/>
            <a:extLst>
              <a:ext uri="{28A0092B-C50C-407E-A947-70E740481C1C}">
                <a14:useLocalDpi xmlns:a14="http://schemas.microsoft.com/office/drawing/2010/main"/>
              </a:ext>
            </a:extLst>
          </a:blip>
          <a:srcRect/>
          <a:stretch/>
        </p:blipFill>
        <p:spPr>
          <a:xfrm rot="10800000" flipV="1">
            <a:off x="0" y="0"/>
            <a:ext cx="12192000" cy="6858000"/>
          </a:xfrm>
          <a:prstGeom prst="rect">
            <a:avLst/>
          </a:prstGeom>
          <a:solidFill>
            <a:schemeClr val="accent2"/>
          </a:solidFill>
        </p:spPr>
      </p:pic>
      <p:sp>
        <p:nvSpPr>
          <p:cNvPr id="3" name="Round Single Corner Rectangle 2">
            <a:extLst>
              <a:ext uri="{FF2B5EF4-FFF2-40B4-BE49-F238E27FC236}">
                <a16:creationId xmlns:a16="http://schemas.microsoft.com/office/drawing/2014/main" id="{6C634144-0525-AFEE-3C10-ECFC515FFE88}"/>
              </a:ext>
            </a:extLst>
          </p:cNvPr>
          <p:cNvSpPr/>
          <p:nvPr userDrawn="1"/>
        </p:nvSpPr>
        <p:spPr>
          <a:xfrm rot="10800000" flipH="1">
            <a:off x="2051222" y="1508475"/>
            <a:ext cx="7858897" cy="4070423"/>
          </a:xfrm>
          <a:prstGeom prst="round1Rect">
            <a:avLst>
              <a:gd name="adj" fmla="val 8515"/>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a:latin typeface="Verdana" panose="020B0604030504040204" pitchFamily="34" charset="0"/>
            </a:endParaRPr>
          </a:p>
        </p:txBody>
      </p:sp>
      <p:sp>
        <p:nvSpPr>
          <p:cNvPr id="4" name="Text Placeholder 17">
            <a:extLst>
              <a:ext uri="{FF2B5EF4-FFF2-40B4-BE49-F238E27FC236}">
                <a16:creationId xmlns:a16="http://schemas.microsoft.com/office/drawing/2014/main" id="{6A608F24-E0BD-FFB9-8119-5C6951EF8509}"/>
              </a:ext>
            </a:extLst>
          </p:cNvPr>
          <p:cNvSpPr>
            <a:spLocks noGrp="1"/>
          </p:cNvSpPr>
          <p:nvPr>
            <p:ph type="body" sz="quarter" idx="10"/>
          </p:nvPr>
        </p:nvSpPr>
        <p:spPr>
          <a:xfrm>
            <a:off x="2464647" y="3343226"/>
            <a:ext cx="6977347" cy="2006298"/>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
        <p:nvSpPr>
          <p:cNvPr id="5" name="Title 1">
            <a:extLst>
              <a:ext uri="{FF2B5EF4-FFF2-40B4-BE49-F238E27FC236}">
                <a16:creationId xmlns:a16="http://schemas.microsoft.com/office/drawing/2014/main" id="{F13A5FBD-1D3E-3565-86E5-1E99E022243C}"/>
              </a:ext>
            </a:extLst>
          </p:cNvPr>
          <p:cNvSpPr>
            <a:spLocks noGrp="1"/>
          </p:cNvSpPr>
          <p:nvPr>
            <p:ph type="title"/>
          </p:nvPr>
        </p:nvSpPr>
        <p:spPr>
          <a:xfrm>
            <a:off x="2464647" y="2003821"/>
            <a:ext cx="6977347" cy="991448"/>
          </a:xfrm>
          <a:prstGeom prst="rect">
            <a:avLst/>
          </a:prstGeom>
        </p:spPr>
        <p:txBody>
          <a:bodyPr lIns="0"/>
          <a:lstStyle>
            <a:lvl1pPr>
              <a:defRPr sz="4000" b="0" baseline="0">
                <a:solidFill>
                  <a:schemeClr val="accent2"/>
                </a:solidFill>
              </a:defRPr>
            </a:lvl1pPr>
          </a:lstStyle>
          <a:p>
            <a:r>
              <a:rPr lang="en-US"/>
              <a:t>Click to edit Master title style</a:t>
            </a:r>
          </a:p>
        </p:txBody>
      </p:sp>
      <p:cxnSp>
        <p:nvCxnSpPr>
          <p:cNvPr id="6" name="Straight Connector 5">
            <a:extLst>
              <a:ext uri="{FF2B5EF4-FFF2-40B4-BE49-F238E27FC236}">
                <a16:creationId xmlns:a16="http://schemas.microsoft.com/office/drawing/2014/main" id="{B7092C28-A55E-FD17-D9FA-CB763AA14699}"/>
              </a:ext>
            </a:extLst>
          </p:cNvPr>
          <p:cNvCxnSpPr>
            <a:cxnSpLocks/>
          </p:cNvCxnSpPr>
          <p:nvPr userDrawn="1"/>
        </p:nvCxnSpPr>
        <p:spPr>
          <a:xfrm>
            <a:off x="2464649" y="1950033"/>
            <a:ext cx="6977347" cy="0"/>
          </a:xfrm>
          <a:prstGeom prst="line">
            <a:avLst/>
          </a:prstGeom>
          <a:ln w="63500">
            <a:solidFill>
              <a:schemeClr val="accent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15103762"/>
      </p:ext>
    </p:extLst>
  </p:cSld>
  <p:clrMapOvr>
    <a:masterClrMapping/>
  </p:clrMapOvr>
  <p:transition spd="med">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Orange content 9">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21375F1-AA0F-5748-85F1-D3DF15FED718}"/>
              </a:ext>
            </a:extLst>
          </p:cNvPr>
          <p:cNvSpPr>
            <a:spLocks noGrp="1"/>
          </p:cNvSpPr>
          <p:nvPr>
            <p:ph type="title"/>
          </p:nvPr>
        </p:nvSpPr>
        <p:spPr>
          <a:xfrm>
            <a:off x="8462271" y="522261"/>
            <a:ext cx="3371142" cy="1502228"/>
          </a:xfrm>
          <a:prstGeom prst="rect">
            <a:avLst/>
          </a:prstGeom>
        </p:spPr>
        <p:txBody>
          <a:bodyPr lIns="0"/>
          <a:lstStyle>
            <a:lvl1pPr>
              <a:defRPr sz="4000" b="0" baseline="0">
                <a:solidFill>
                  <a:schemeClr val="accent2"/>
                </a:solidFill>
              </a:defRPr>
            </a:lvl1pPr>
          </a:lstStyle>
          <a:p>
            <a:r>
              <a:rPr lang="en-US"/>
              <a:t>Click to edit Master title style</a:t>
            </a:r>
          </a:p>
        </p:txBody>
      </p:sp>
      <p:cxnSp>
        <p:nvCxnSpPr>
          <p:cNvPr id="11" name="Straight Connector 10">
            <a:extLst>
              <a:ext uri="{FF2B5EF4-FFF2-40B4-BE49-F238E27FC236}">
                <a16:creationId xmlns:a16="http://schemas.microsoft.com/office/drawing/2014/main" id="{889EDEEB-85F2-5145-8C18-B79E956F670C}"/>
              </a:ext>
            </a:extLst>
          </p:cNvPr>
          <p:cNvCxnSpPr>
            <a:cxnSpLocks/>
          </p:cNvCxnSpPr>
          <p:nvPr userDrawn="1"/>
        </p:nvCxnSpPr>
        <p:spPr>
          <a:xfrm>
            <a:off x="8463251" y="475993"/>
            <a:ext cx="3370162" cy="0"/>
          </a:xfrm>
          <a:prstGeom prst="line">
            <a:avLst/>
          </a:prstGeom>
          <a:ln w="63500">
            <a:solidFill>
              <a:schemeClr val="accent2"/>
            </a:solidFill>
          </a:ln>
          <a:effectLst/>
        </p:spPr>
        <p:style>
          <a:lnRef idx="2">
            <a:schemeClr val="accent1"/>
          </a:lnRef>
          <a:fillRef idx="0">
            <a:schemeClr val="accent1"/>
          </a:fillRef>
          <a:effectRef idx="1">
            <a:schemeClr val="accent1"/>
          </a:effectRef>
          <a:fontRef idx="minor">
            <a:schemeClr val="tx1"/>
          </a:fontRef>
        </p:style>
      </p:cxnSp>
      <p:pic>
        <p:nvPicPr>
          <p:cNvPr id="2" name="Picture 1">
            <a:extLst>
              <a:ext uri="{FF2B5EF4-FFF2-40B4-BE49-F238E27FC236}">
                <a16:creationId xmlns:a16="http://schemas.microsoft.com/office/drawing/2014/main" id="{2E10E18C-9AA8-D6F4-E59D-22388F1BE19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3"/>
            <a:ext cx="8103685" cy="6858003"/>
          </a:xfrm>
          <a:prstGeom prst="rect">
            <a:avLst/>
          </a:prstGeom>
        </p:spPr>
      </p:pic>
      <p:sp>
        <p:nvSpPr>
          <p:cNvPr id="5" name="Text Placeholder 17">
            <a:extLst>
              <a:ext uri="{FF2B5EF4-FFF2-40B4-BE49-F238E27FC236}">
                <a16:creationId xmlns:a16="http://schemas.microsoft.com/office/drawing/2014/main" id="{9A95E057-018A-A22F-AF4C-672E6B1D161E}"/>
              </a:ext>
            </a:extLst>
          </p:cNvPr>
          <p:cNvSpPr>
            <a:spLocks noGrp="1"/>
          </p:cNvSpPr>
          <p:nvPr>
            <p:ph type="body" sz="quarter" idx="12"/>
          </p:nvPr>
        </p:nvSpPr>
        <p:spPr>
          <a:xfrm>
            <a:off x="8462271" y="2340593"/>
            <a:ext cx="3371142" cy="3816367"/>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842562396"/>
      </p:ext>
    </p:extLst>
  </p:cSld>
  <p:clrMapOvr>
    <a:masterClrMapping/>
  </p:clrMapOvr>
  <p:transition spd="med">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Orange content 10">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457F0B5-0B23-D944-8BB3-D3F4E4A35E01}"/>
              </a:ext>
            </a:extLst>
          </p:cNvPr>
          <p:cNvSpPr>
            <a:spLocks noGrp="1"/>
          </p:cNvSpPr>
          <p:nvPr>
            <p:ph type="title"/>
          </p:nvPr>
        </p:nvSpPr>
        <p:spPr>
          <a:xfrm>
            <a:off x="519051" y="608879"/>
            <a:ext cx="5770006" cy="805407"/>
          </a:xfrm>
          <a:prstGeom prst="rect">
            <a:avLst/>
          </a:prstGeom>
        </p:spPr>
        <p:txBody>
          <a:bodyPr lIns="0"/>
          <a:lstStyle>
            <a:lvl1pPr>
              <a:defRPr sz="4000" b="0" baseline="0">
                <a:solidFill>
                  <a:schemeClr val="accent2"/>
                </a:solidFill>
              </a:defRPr>
            </a:lvl1pPr>
          </a:lstStyle>
          <a:p>
            <a:r>
              <a:rPr lang="en-US"/>
              <a:t>Click to edit Master title style</a:t>
            </a:r>
          </a:p>
        </p:txBody>
      </p:sp>
      <p:cxnSp>
        <p:nvCxnSpPr>
          <p:cNvPr id="10" name="Straight Connector 9">
            <a:extLst>
              <a:ext uri="{FF2B5EF4-FFF2-40B4-BE49-F238E27FC236}">
                <a16:creationId xmlns:a16="http://schemas.microsoft.com/office/drawing/2014/main" id="{D09E0028-DFDD-D14E-B256-6B2BE0C07E0B}"/>
              </a:ext>
            </a:extLst>
          </p:cNvPr>
          <p:cNvCxnSpPr>
            <a:cxnSpLocks/>
          </p:cNvCxnSpPr>
          <p:nvPr userDrawn="1"/>
        </p:nvCxnSpPr>
        <p:spPr>
          <a:xfrm>
            <a:off x="519051" y="555091"/>
            <a:ext cx="5770006" cy="0"/>
          </a:xfrm>
          <a:prstGeom prst="line">
            <a:avLst/>
          </a:prstGeom>
          <a:ln w="63500">
            <a:solidFill>
              <a:schemeClr val="accent2"/>
            </a:solidFill>
          </a:ln>
          <a:effectLst/>
        </p:spPr>
        <p:style>
          <a:lnRef idx="2">
            <a:schemeClr val="accent1"/>
          </a:lnRef>
          <a:fillRef idx="0">
            <a:schemeClr val="accent1"/>
          </a:fillRef>
          <a:effectRef idx="1">
            <a:schemeClr val="accent1"/>
          </a:effectRef>
          <a:fontRef idx="minor">
            <a:schemeClr val="tx1"/>
          </a:fontRef>
        </p:style>
      </p:cxnSp>
      <p:pic>
        <p:nvPicPr>
          <p:cNvPr id="4" name="Picture 3" descr="Close-up of orange flower, with drops of water on petals">
            <a:extLst>
              <a:ext uri="{FF2B5EF4-FFF2-40B4-BE49-F238E27FC236}">
                <a16:creationId xmlns:a16="http://schemas.microsoft.com/office/drawing/2014/main" id="{4A3AE4C9-67D9-8D83-4649-EA1FA28892F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6074096" y="740086"/>
            <a:ext cx="6857998" cy="5377815"/>
          </a:xfrm>
          <a:prstGeom prst="rect">
            <a:avLst/>
          </a:prstGeom>
        </p:spPr>
      </p:pic>
      <p:sp>
        <p:nvSpPr>
          <p:cNvPr id="5" name="Text Placeholder 17">
            <a:extLst>
              <a:ext uri="{FF2B5EF4-FFF2-40B4-BE49-F238E27FC236}">
                <a16:creationId xmlns:a16="http://schemas.microsoft.com/office/drawing/2014/main" id="{628C6508-DE44-F5FE-E66B-0F839AC6FA3E}"/>
              </a:ext>
            </a:extLst>
          </p:cNvPr>
          <p:cNvSpPr>
            <a:spLocks noGrp="1"/>
          </p:cNvSpPr>
          <p:nvPr>
            <p:ph type="body" sz="quarter" idx="12"/>
          </p:nvPr>
        </p:nvSpPr>
        <p:spPr>
          <a:xfrm>
            <a:off x="519050" y="1887274"/>
            <a:ext cx="5770005" cy="4386703"/>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pic>
        <p:nvPicPr>
          <p:cNvPr id="2" name="Picture 1">
            <a:extLst>
              <a:ext uri="{FF2B5EF4-FFF2-40B4-BE49-F238E27FC236}">
                <a16:creationId xmlns:a16="http://schemas.microsoft.com/office/drawing/2014/main" id="{45D3ABB6-1FB9-5165-2FFC-702E0EE4BD90}"/>
              </a:ext>
            </a:extLst>
          </p:cNvPr>
          <p:cNvPicPr>
            <a:picLocks noChangeAspect="1"/>
          </p:cNvPicPr>
          <p:nvPr userDrawn="1"/>
        </p:nvPicPr>
        <p:blipFill>
          <a:blip r:embed="rId3"/>
          <a:stretch>
            <a:fillRect/>
          </a:stretch>
        </p:blipFill>
        <p:spPr>
          <a:xfrm rot="5400000">
            <a:off x="11232187" y="0"/>
            <a:ext cx="959813" cy="959813"/>
          </a:xfrm>
          <a:prstGeom prst="rect">
            <a:avLst/>
          </a:prstGeom>
        </p:spPr>
      </p:pic>
    </p:spTree>
    <p:extLst>
      <p:ext uri="{BB962C8B-B14F-4D97-AF65-F5344CB8AC3E}">
        <p14:creationId xmlns:p14="http://schemas.microsoft.com/office/powerpoint/2010/main" val="3721428655"/>
      </p:ext>
    </p:extLst>
  </p:cSld>
  <p:clrMapOvr>
    <a:masterClrMapping/>
  </p:clrMapOvr>
  <p:transition spd="med">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Orange content 11">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EC9CDA08-79E9-F842-89D2-E031475108A9}"/>
              </a:ext>
            </a:extLst>
          </p:cNvPr>
          <p:cNvCxnSpPr>
            <a:cxnSpLocks/>
          </p:cNvCxnSpPr>
          <p:nvPr userDrawn="1"/>
        </p:nvCxnSpPr>
        <p:spPr>
          <a:xfrm>
            <a:off x="4517134" y="555091"/>
            <a:ext cx="7260335" cy="0"/>
          </a:xfrm>
          <a:prstGeom prst="line">
            <a:avLst/>
          </a:prstGeom>
          <a:ln w="635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17" name="Title 1">
            <a:extLst>
              <a:ext uri="{FF2B5EF4-FFF2-40B4-BE49-F238E27FC236}">
                <a16:creationId xmlns:a16="http://schemas.microsoft.com/office/drawing/2014/main" id="{9BF57334-262E-CE41-AA49-B4D96A3CFA83}"/>
              </a:ext>
            </a:extLst>
          </p:cNvPr>
          <p:cNvSpPr>
            <a:spLocks noGrp="1"/>
          </p:cNvSpPr>
          <p:nvPr>
            <p:ph type="title"/>
          </p:nvPr>
        </p:nvSpPr>
        <p:spPr>
          <a:xfrm>
            <a:off x="4517134" y="607254"/>
            <a:ext cx="7356585" cy="1263969"/>
          </a:xfrm>
          <a:prstGeom prst="rect">
            <a:avLst/>
          </a:prstGeom>
        </p:spPr>
        <p:txBody>
          <a:bodyPr lIns="0"/>
          <a:lstStyle>
            <a:lvl1pPr>
              <a:defRPr sz="4000" b="0" baseline="0">
                <a:solidFill>
                  <a:schemeClr val="accent2"/>
                </a:solidFill>
              </a:defRPr>
            </a:lvl1pPr>
          </a:lstStyle>
          <a:p>
            <a:r>
              <a:rPr lang="en-US"/>
              <a:t>Click to edit Master title style</a:t>
            </a:r>
          </a:p>
        </p:txBody>
      </p:sp>
      <p:pic>
        <p:nvPicPr>
          <p:cNvPr id="2" name="Picture 1">
            <a:extLst>
              <a:ext uri="{FF2B5EF4-FFF2-40B4-BE49-F238E27FC236}">
                <a16:creationId xmlns:a16="http://schemas.microsoft.com/office/drawing/2014/main" id="{7B58FB42-6295-9792-32C0-53A50A091DB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4074461" cy="6858000"/>
          </a:xfrm>
          <a:prstGeom prst="rect">
            <a:avLst/>
          </a:prstGeom>
        </p:spPr>
      </p:pic>
      <p:sp>
        <p:nvSpPr>
          <p:cNvPr id="4" name="Text Placeholder 17">
            <a:extLst>
              <a:ext uri="{FF2B5EF4-FFF2-40B4-BE49-F238E27FC236}">
                <a16:creationId xmlns:a16="http://schemas.microsoft.com/office/drawing/2014/main" id="{2A633D20-90AD-4392-A183-35C77F96409B}"/>
              </a:ext>
            </a:extLst>
          </p:cNvPr>
          <p:cNvSpPr>
            <a:spLocks noGrp="1"/>
          </p:cNvSpPr>
          <p:nvPr>
            <p:ph type="body" sz="quarter" idx="12"/>
          </p:nvPr>
        </p:nvSpPr>
        <p:spPr>
          <a:xfrm>
            <a:off x="4517134" y="1887274"/>
            <a:ext cx="7356585" cy="4386703"/>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283592220"/>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verence Map">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C29E735-88EA-9D4B-B103-553B6C0D1607}"/>
              </a:ext>
            </a:extLst>
          </p:cNvPr>
          <p:cNvPicPr>
            <a:picLocks noChangeAspect="1"/>
          </p:cNvPicPr>
          <p:nvPr userDrawn="1"/>
        </p:nvPicPr>
        <p:blipFill>
          <a:blip r:embed="rId2"/>
          <a:stretch>
            <a:fillRect/>
          </a:stretch>
        </p:blipFill>
        <p:spPr>
          <a:xfrm>
            <a:off x="9329366" y="5836757"/>
            <a:ext cx="2216733" cy="827938"/>
          </a:xfrm>
          <a:prstGeom prst="rect">
            <a:avLst/>
          </a:prstGeom>
        </p:spPr>
      </p:pic>
      <p:cxnSp>
        <p:nvCxnSpPr>
          <p:cNvPr id="14" name="Straight Connector 13">
            <a:extLst>
              <a:ext uri="{FF2B5EF4-FFF2-40B4-BE49-F238E27FC236}">
                <a16:creationId xmlns:a16="http://schemas.microsoft.com/office/drawing/2014/main" id="{6A8C7A9F-14D3-FAB6-5CD9-8CC3F68FAAC7}"/>
              </a:ext>
            </a:extLst>
          </p:cNvPr>
          <p:cNvCxnSpPr>
            <a:cxnSpLocks/>
          </p:cNvCxnSpPr>
          <p:nvPr userDrawn="1"/>
        </p:nvCxnSpPr>
        <p:spPr>
          <a:xfrm>
            <a:off x="422405" y="433628"/>
            <a:ext cx="11295549" cy="0"/>
          </a:xfrm>
          <a:prstGeom prst="line">
            <a:avLst/>
          </a:prstGeom>
          <a:ln w="63500">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2F2806CE-D735-29FC-2D93-20C8E993AAE8}"/>
              </a:ext>
            </a:extLst>
          </p:cNvPr>
          <p:cNvSpPr txBox="1"/>
          <p:nvPr userDrawn="1"/>
        </p:nvSpPr>
        <p:spPr>
          <a:xfrm>
            <a:off x="430425" y="492504"/>
            <a:ext cx="11279508" cy="707886"/>
          </a:xfrm>
          <a:prstGeom prst="rect">
            <a:avLst/>
          </a:prstGeom>
          <a:noFill/>
        </p:spPr>
        <p:txBody>
          <a:bodyPr wrap="square" lIns="0">
            <a:spAutoFit/>
          </a:bodyPr>
          <a:lstStyle/>
          <a:p>
            <a:r>
              <a:rPr lang="en-US" sz="4000" b="0" i="0">
                <a:solidFill>
                  <a:schemeClr val="accent4"/>
                </a:solidFill>
                <a:latin typeface="Verdana" panose="020B0604030504040204" pitchFamily="34" charset="0"/>
                <a:ea typeface="Verdana" panose="020B0604030504040204" pitchFamily="34" charset="0"/>
                <a:cs typeface="Verdana" panose="020B0604030504040204" pitchFamily="34" charset="0"/>
              </a:rPr>
              <a:t>Map of Everence locations</a:t>
            </a:r>
          </a:p>
        </p:txBody>
      </p:sp>
      <p:pic>
        <p:nvPicPr>
          <p:cNvPr id="4" name="Picture 3">
            <a:extLst>
              <a:ext uri="{FF2B5EF4-FFF2-40B4-BE49-F238E27FC236}">
                <a16:creationId xmlns:a16="http://schemas.microsoft.com/office/drawing/2014/main" id="{0E5779B8-5D25-16D4-D013-1E484DC96571}"/>
              </a:ext>
            </a:extLst>
          </p:cNvPr>
          <p:cNvPicPr>
            <a:picLocks noChangeAspect="1"/>
          </p:cNvPicPr>
          <p:nvPr userDrawn="1"/>
        </p:nvPicPr>
        <p:blipFill>
          <a:blip r:embed="rId3"/>
          <a:stretch>
            <a:fillRect/>
          </a:stretch>
        </p:blipFill>
        <p:spPr>
          <a:xfrm>
            <a:off x="539067" y="5935505"/>
            <a:ext cx="1385682" cy="230131"/>
          </a:xfrm>
          <a:prstGeom prst="rect">
            <a:avLst/>
          </a:prstGeom>
        </p:spPr>
      </p:pic>
      <p:pic>
        <p:nvPicPr>
          <p:cNvPr id="9" name="Picture 8">
            <a:extLst>
              <a:ext uri="{FF2B5EF4-FFF2-40B4-BE49-F238E27FC236}">
                <a16:creationId xmlns:a16="http://schemas.microsoft.com/office/drawing/2014/main" id="{94C8A9B9-E878-97FD-0390-4E3596914E8A}"/>
              </a:ext>
            </a:extLst>
          </p:cNvPr>
          <p:cNvPicPr>
            <a:picLocks noChangeAspect="1"/>
          </p:cNvPicPr>
          <p:nvPr userDrawn="1"/>
        </p:nvPicPr>
        <p:blipFill>
          <a:blip r:embed="rId4"/>
          <a:stretch>
            <a:fillRect/>
          </a:stretch>
        </p:blipFill>
        <p:spPr>
          <a:xfrm>
            <a:off x="2001656" y="5935505"/>
            <a:ext cx="1620708" cy="230131"/>
          </a:xfrm>
          <a:prstGeom prst="rect">
            <a:avLst/>
          </a:prstGeom>
        </p:spPr>
      </p:pic>
      <p:pic>
        <p:nvPicPr>
          <p:cNvPr id="10" name="Picture 9">
            <a:extLst>
              <a:ext uri="{FF2B5EF4-FFF2-40B4-BE49-F238E27FC236}">
                <a16:creationId xmlns:a16="http://schemas.microsoft.com/office/drawing/2014/main" id="{83481421-991F-9C91-6C98-368AFE8482BD}"/>
              </a:ext>
            </a:extLst>
          </p:cNvPr>
          <p:cNvPicPr>
            <a:picLocks noChangeAspect="1"/>
          </p:cNvPicPr>
          <p:nvPr userDrawn="1"/>
        </p:nvPicPr>
        <p:blipFill>
          <a:blip r:embed="rId5"/>
          <a:stretch>
            <a:fillRect/>
          </a:stretch>
        </p:blipFill>
        <p:spPr>
          <a:xfrm>
            <a:off x="3699271" y="5935505"/>
            <a:ext cx="1620708" cy="230131"/>
          </a:xfrm>
          <a:prstGeom prst="rect">
            <a:avLst/>
          </a:prstGeom>
        </p:spPr>
      </p:pic>
      <p:pic>
        <p:nvPicPr>
          <p:cNvPr id="11" name="Picture 10">
            <a:extLst>
              <a:ext uri="{FF2B5EF4-FFF2-40B4-BE49-F238E27FC236}">
                <a16:creationId xmlns:a16="http://schemas.microsoft.com/office/drawing/2014/main" id="{E8E3CD61-5B25-2C4B-D7B1-81F9BABF83CD}"/>
              </a:ext>
            </a:extLst>
          </p:cNvPr>
          <p:cNvPicPr>
            <a:picLocks noChangeAspect="1"/>
          </p:cNvPicPr>
          <p:nvPr userDrawn="1"/>
        </p:nvPicPr>
        <p:blipFill>
          <a:blip r:embed="rId6"/>
          <a:stretch>
            <a:fillRect/>
          </a:stretch>
        </p:blipFill>
        <p:spPr>
          <a:xfrm>
            <a:off x="5435713" y="5935505"/>
            <a:ext cx="1620708" cy="230131"/>
          </a:xfrm>
          <a:prstGeom prst="rect">
            <a:avLst/>
          </a:prstGeom>
        </p:spPr>
      </p:pic>
      <p:pic>
        <p:nvPicPr>
          <p:cNvPr id="15" name="Picture 14">
            <a:extLst>
              <a:ext uri="{FF2B5EF4-FFF2-40B4-BE49-F238E27FC236}">
                <a16:creationId xmlns:a16="http://schemas.microsoft.com/office/drawing/2014/main" id="{179BC15A-9534-2BA1-921C-DC5BDF35B01F}"/>
              </a:ext>
            </a:extLst>
          </p:cNvPr>
          <p:cNvPicPr>
            <a:picLocks noChangeAspect="1"/>
          </p:cNvPicPr>
          <p:nvPr userDrawn="1"/>
        </p:nvPicPr>
        <p:blipFill>
          <a:blip r:embed="rId7"/>
          <a:stretch>
            <a:fillRect/>
          </a:stretch>
        </p:blipFill>
        <p:spPr>
          <a:xfrm>
            <a:off x="529822" y="6302783"/>
            <a:ext cx="1987938" cy="337852"/>
          </a:xfrm>
          <a:prstGeom prst="rect">
            <a:avLst/>
          </a:prstGeom>
        </p:spPr>
      </p:pic>
      <p:pic>
        <p:nvPicPr>
          <p:cNvPr id="17" name="Picture 16">
            <a:extLst>
              <a:ext uri="{FF2B5EF4-FFF2-40B4-BE49-F238E27FC236}">
                <a16:creationId xmlns:a16="http://schemas.microsoft.com/office/drawing/2014/main" id="{3277FB29-F87F-99C9-AAAA-B8A61AE6CA87}"/>
              </a:ext>
            </a:extLst>
          </p:cNvPr>
          <p:cNvPicPr>
            <a:picLocks noChangeAspect="1"/>
          </p:cNvPicPr>
          <p:nvPr userDrawn="1"/>
        </p:nvPicPr>
        <p:blipFill>
          <a:blip r:embed="rId8"/>
          <a:stretch>
            <a:fillRect/>
          </a:stretch>
        </p:blipFill>
        <p:spPr>
          <a:xfrm>
            <a:off x="2517760" y="6279255"/>
            <a:ext cx="2996596" cy="434359"/>
          </a:xfrm>
          <a:prstGeom prst="rect">
            <a:avLst/>
          </a:prstGeom>
        </p:spPr>
      </p:pic>
      <p:pic>
        <p:nvPicPr>
          <p:cNvPr id="19" name="Picture 18">
            <a:extLst>
              <a:ext uri="{FF2B5EF4-FFF2-40B4-BE49-F238E27FC236}">
                <a16:creationId xmlns:a16="http://schemas.microsoft.com/office/drawing/2014/main" id="{979A2002-DC86-73D8-884A-6B5F2C226280}"/>
              </a:ext>
            </a:extLst>
          </p:cNvPr>
          <p:cNvPicPr>
            <a:picLocks noChangeAspect="1"/>
          </p:cNvPicPr>
          <p:nvPr userDrawn="1"/>
        </p:nvPicPr>
        <p:blipFill>
          <a:blip r:embed="rId9"/>
          <a:stretch>
            <a:fillRect/>
          </a:stretch>
        </p:blipFill>
        <p:spPr>
          <a:xfrm>
            <a:off x="5286923" y="6319797"/>
            <a:ext cx="4387317" cy="337486"/>
          </a:xfrm>
          <a:prstGeom prst="rect">
            <a:avLst/>
          </a:prstGeom>
        </p:spPr>
      </p:pic>
      <p:sp>
        <p:nvSpPr>
          <p:cNvPr id="22" name="TextBox 21">
            <a:extLst>
              <a:ext uri="{FF2B5EF4-FFF2-40B4-BE49-F238E27FC236}">
                <a16:creationId xmlns:a16="http://schemas.microsoft.com/office/drawing/2014/main" id="{E509F8D9-C2C0-4C76-C1A5-C876859A7E52}"/>
              </a:ext>
            </a:extLst>
          </p:cNvPr>
          <p:cNvSpPr txBox="1"/>
          <p:nvPr userDrawn="1"/>
        </p:nvSpPr>
        <p:spPr>
          <a:xfrm>
            <a:off x="8277727" y="1623244"/>
            <a:ext cx="3737810" cy="3957070"/>
          </a:xfrm>
          <a:prstGeom prst="rect">
            <a:avLst/>
          </a:prstGeom>
          <a:noFill/>
        </p:spPr>
        <p:txBody>
          <a:bodyPr wrap="none" lIns="0" tIns="0" bIns="0" numCol="2" rtlCol="0">
            <a:noAutofit/>
          </a:bodyPr>
          <a:lstStyle/>
          <a:p>
            <a:r>
              <a:rPr lang="en-US" sz="1400" b="1" i="0">
                <a:solidFill>
                  <a:schemeClr val="tx2"/>
                </a:solidFill>
                <a:latin typeface="Verdana" panose="020B0604030504040204" pitchFamily="34" charset="0"/>
                <a:ea typeface="Verdana" panose="020B0604030504040204" pitchFamily="34" charset="0"/>
                <a:cs typeface="Verdana" panose="020B0604030504040204" pitchFamily="34" charset="0"/>
              </a:rPr>
              <a:t>Indiana</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  Berne</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  Goshen (2) </a:t>
            </a:r>
          </a:p>
          <a:p>
            <a:endPar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endParaRPr>
          </a:p>
          <a:p>
            <a:r>
              <a:rPr lang="en-US" sz="1400" b="1" i="0">
                <a:solidFill>
                  <a:schemeClr val="tx2"/>
                </a:solidFill>
                <a:latin typeface="Verdana" panose="020B0604030504040204" pitchFamily="34" charset="0"/>
                <a:ea typeface="Verdana" panose="020B0604030504040204" pitchFamily="34" charset="0"/>
                <a:cs typeface="Verdana" panose="020B0604030504040204" pitchFamily="34" charset="0"/>
              </a:rPr>
              <a:t>Ohio</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  Archbold</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  Kidron</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  Hartville</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  Pandora</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  Plain City</a:t>
            </a:r>
          </a:p>
          <a:p>
            <a:endPar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endParaRPr>
          </a:p>
          <a:p>
            <a:r>
              <a:rPr lang="en-US" sz="1400" b="1" i="0">
                <a:solidFill>
                  <a:schemeClr val="tx2"/>
                </a:solidFill>
                <a:latin typeface="Verdana" panose="020B0604030504040204" pitchFamily="34" charset="0"/>
                <a:ea typeface="Verdana" panose="020B0604030504040204" pitchFamily="34" charset="0"/>
                <a:cs typeface="Verdana" panose="020B0604030504040204" pitchFamily="34" charset="0"/>
              </a:rPr>
              <a:t>Pennsylvania</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Belleville</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Ephrata</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Lancaster</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Mechanicsburg</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Mount Joy</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Philadelphia</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Souderton</a:t>
            </a:r>
          </a:p>
          <a:p>
            <a:endPar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endParaRPr>
          </a:p>
          <a:p>
            <a:r>
              <a:rPr lang="en-US" sz="1400" b="1" i="0">
                <a:solidFill>
                  <a:schemeClr val="tx2"/>
                </a:solidFill>
                <a:latin typeface="Verdana" panose="020B0604030504040204" pitchFamily="34" charset="0"/>
                <a:ea typeface="Verdana" panose="020B0604030504040204" pitchFamily="34" charset="0"/>
                <a:cs typeface="Verdana" panose="020B0604030504040204" pitchFamily="34" charset="0"/>
              </a:rPr>
              <a:t>Virginia</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Harrisonburg</a:t>
            </a:r>
          </a:p>
          <a:p>
            <a:endPar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endParaRPr>
          </a:p>
          <a:p>
            <a:r>
              <a:rPr lang="en-US" sz="1400" b="1" i="0">
                <a:solidFill>
                  <a:schemeClr val="tx2"/>
                </a:solidFill>
                <a:latin typeface="Verdana" panose="020B0604030504040204" pitchFamily="34" charset="0"/>
                <a:ea typeface="Verdana" panose="020B0604030504040204" pitchFamily="34" charset="0"/>
                <a:cs typeface="Verdana" panose="020B0604030504040204" pitchFamily="34" charset="0"/>
              </a:rPr>
              <a:t>Other States</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Bakersfield, CA</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Carlock, IL</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Clovis, CA</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Denver, CO</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Fisher, IL</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Henderson, NE</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Hutchinson, KS</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Kalona, IA</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North Newton, KS</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Sarasota, FL (2)</a:t>
            </a:r>
          </a:p>
          <a:p>
            <a:r>
              <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rPr>
              <a:t>•  Soldotna, AK</a:t>
            </a:r>
          </a:p>
          <a:p>
            <a:endParaRPr lang="en-US" sz="1200" b="0" i="0">
              <a:solidFill>
                <a:schemeClr val="tx2"/>
              </a:solidFill>
              <a:latin typeface="Verdana" panose="020B0604030504040204" pitchFamily="34" charset="0"/>
              <a:ea typeface="Verdana" panose="020B0604030504040204" pitchFamily="34" charset="0"/>
              <a:cs typeface="Verdana" panose="020B0604030504040204" pitchFamily="34" charset="0"/>
            </a:endParaRPr>
          </a:p>
          <a:p>
            <a:endParaRPr lang="en-US" sz="1200">
              <a:solidFill>
                <a:schemeClr val="tx2"/>
              </a:solidFill>
            </a:endParaRPr>
          </a:p>
        </p:txBody>
      </p:sp>
      <p:pic>
        <p:nvPicPr>
          <p:cNvPr id="3" name="Picture 2">
            <a:extLst>
              <a:ext uri="{FF2B5EF4-FFF2-40B4-BE49-F238E27FC236}">
                <a16:creationId xmlns:a16="http://schemas.microsoft.com/office/drawing/2014/main" id="{269EE2B0-B221-A713-DDD9-DC2AFA75FFDD}"/>
              </a:ext>
            </a:extLst>
          </p:cNvPr>
          <p:cNvPicPr>
            <a:picLocks noChangeAspect="1"/>
          </p:cNvPicPr>
          <p:nvPr userDrawn="1"/>
        </p:nvPicPr>
        <p:blipFill>
          <a:blip r:embed="rId10"/>
          <a:stretch>
            <a:fillRect/>
          </a:stretch>
        </p:blipFill>
        <p:spPr>
          <a:xfrm>
            <a:off x="596428" y="1352183"/>
            <a:ext cx="7107790" cy="4533871"/>
          </a:xfrm>
          <a:prstGeom prst="rect">
            <a:avLst/>
          </a:prstGeom>
        </p:spPr>
      </p:pic>
    </p:spTree>
    <p:extLst>
      <p:ext uri="{BB962C8B-B14F-4D97-AF65-F5344CB8AC3E}">
        <p14:creationId xmlns:p14="http://schemas.microsoft.com/office/powerpoint/2010/main" val="1743723744"/>
      </p:ext>
    </p:extLst>
  </p:cSld>
  <p:clrMapOvr>
    <a:masterClrMapping/>
  </p:clrMapOvr>
  <p:transition spd="med">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Orange content 13">
    <p:spTree>
      <p:nvGrpSpPr>
        <p:cNvPr id="1" name=""/>
        <p:cNvGrpSpPr/>
        <p:nvPr/>
      </p:nvGrpSpPr>
      <p:grpSpPr>
        <a:xfrm>
          <a:off x="0" y="0"/>
          <a:ext cx="0" cy="0"/>
          <a:chOff x="0" y="0"/>
          <a:chExt cx="0" cy="0"/>
        </a:xfrm>
      </p:grpSpPr>
      <p:sp>
        <p:nvSpPr>
          <p:cNvPr id="3" name="Round Single Corner Rectangle 4">
            <a:extLst>
              <a:ext uri="{FF2B5EF4-FFF2-40B4-BE49-F238E27FC236}">
                <a16:creationId xmlns:a16="http://schemas.microsoft.com/office/drawing/2014/main" id="{ECF40E77-D2B2-6F2E-D583-93509B4699EE}"/>
              </a:ext>
            </a:extLst>
          </p:cNvPr>
          <p:cNvSpPr/>
          <p:nvPr userDrawn="1"/>
        </p:nvSpPr>
        <p:spPr>
          <a:xfrm flipV="1">
            <a:off x="1" y="1"/>
            <a:ext cx="11436351" cy="1333500"/>
          </a:xfrm>
          <a:prstGeom prst="round1Rect">
            <a:avLst>
              <a:gd name="adj" fmla="val 23548"/>
            </a:avLst>
          </a:prstGeom>
          <a:gradFill flip="none" rotWithShape="1">
            <a:gsLst>
              <a:gs pos="0">
                <a:schemeClr val="accent2"/>
              </a:gs>
              <a:gs pos="99000">
                <a:schemeClr val="accent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354" eaLnBrk="1" fontAlgn="auto" hangingPunct="1">
              <a:spcBef>
                <a:spcPts val="0"/>
              </a:spcBef>
              <a:spcAft>
                <a:spcPts val="0"/>
              </a:spcAft>
              <a:defRPr/>
            </a:pPr>
            <a:endParaRPr lang="en-US" sz="1800" b="0" i="0">
              <a:latin typeface="Verdana" panose="020B0604030504040204" pitchFamily="34" charset="0"/>
            </a:endParaRPr>
          </a:p>
        </p:txBody>
      </p:sp>
      <p:sp>
        <p:nvSpPr>
          <p:cNvPr id="2" name="Text Placeholder 17">
            <a:extLst>
              <a:ext uri="{FF2B5EF4-FFF2-40B4-BE49-F238E27FC236}">
                <a16:creationId xmlns:a16="http://schemas.microsoft.com/office/drawing/2014/main" id="{71A73E27-28F2-0FFA-5EE6-7AF746A0227D}"/>
              </a:ext>
            </a:extLst>
          </p:cNvPr>
          <p:cNvSpPr>
            <a:spLocks noGrp="1"/>
          </p:cNvSpPr>
          <p:nvPr>
            <p:ph type="body" sz="quarter" idx="12"/>
          </p:nvPr>
        </p:nvSpPr>
        <p:spPr>
          <a:xfrm>
            <a:off x="768356" y="1717973"/>
            <a:ext cx="10245542" cy="4109804"/>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
        <p:nvSpPr>
          <p:cNvPr id="7" name="Title 1">
            <a:extLst>
              <a:ext uri="{FF2B5EF4-FFF2-40B4-BE49-F238E27FC236}">
                <a16:creationId xmlns:a16="http://schemas.microsoft.com/office/drawing/2014/main" id="{BA7D5E7B-9C9C-EE27-5BCD-E8144AC4A7B3}"/>
              </a:ext>
            </a:extLst>
          </p:cNvPr>
          <p:cNvSpPr>
            <a:spLocks noGrp="1"/>
          </p:cNvSpPr>
          <p:nvPr>
            <p:ph type="title"/>
          </p:nvPr>
        </p:nvSpPr>
        <p:spPr>
          <a:xfrm>
            <a:off x="768355" y="450991"/>
            <a:ext cx="10655300" cy="815991"/>
          </a:xfrm>
          <a:prstGeom prst="rect">
            <a:avLst/>
          </a:prstGeom>
        </p:spPr>
        <p:txBody>
          <a:bodyPr lIns="0"/>
          <a:lstStyle>
            <a:lvl1pPr>
              <a:defRPr sz="3600" b="0" baseline="0">
                <a:solidFill>
                  <a:schemeClr val="bg1"/>
                </a:solidFill>
              </a:defRPr>
            </a:lvl1pPr>
          </a:lstStyle>
          <a:p>
            <a:r>
              <a:rPr lang="en-US"/>
              <a:t>Click to edit Master title style</a:t>
            </a:r>
          </a:p>
        </p:txBody>
      </p:sp>
    </p:spTree>
    <p:extLst>
      <p:ext uri="{BB962C8B-B14F-4D97-AF65-F5344CB8AC3E}">
        <p14:creationId xmlns:p14="http://schemas.microsoft.com/office/powerpoint/2010/main" val="2067917787"/>
      </p:ext>
    </p:extLst>
  </p:cSld>
  <p:clrMapOvr>
    <a:masterClrMapping/>
  </p:clrMapOvr>
  <p:transition spd="med">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6_3-Green content">
    <p:spTree>
      <p:nvGrpSpPr>
        <p:cNvPr id="1" name=""/>
        <p:cNvGrpSpPr/>
        <p:nvPr/>
      </p:nvGrpSpPr>
      <p:grpSpPr>
        <a:xfrm>
          <a:off x="0" y="0"/>
          <a:ext cx="0" cy="0"/>
          <a:chOff x="0" y="0"/>
          <a:chExt cx="0" cy="0"/>
        </a:xfrm>
      </p:grpSpPr>
      <p:pic>
        <p:nvPicPr>
          <p:cNvPr id="4" name="Picture 3" descr="A close up of a flower&#10;&#10;Description automatically generated">
            <a:extLst>
              <a:ext uri="{FF2B5EF4-FFF2-40B4-BE49-F238E27FC236}">
                <a16:creationId xmlns:a16="http://schemas.microsoft.com/office/drawing/2014/main" id="{C050B94B-56CD-F54A-8EBB-DC043DA4CDA0}"/>
              </a:ext>
            </a:extLst>
          </p:cNvPr>
          <p:cNvPicPr>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6750424" y="0"/>
            <a:ext cx="5441576" cy="6858000"/>
          </a:xfrm>
          <a:prstGeom prst="rect">
            <a:avLst/>
          </a:prstGeom>
          <a:gradFill>
            <a:gsLst>
              <a:gs pos="0">
                <a:schemeClr val="accent4"/>
              </a:gs>
              <a:gs pos="100000">
                <a:schemeClr val="accent3"/>
              </a:gs>
            </a:gsLst>
            <a:lin ang="2700000" scaled="0"/>
          </a:gradFill>
        </p:spPr>
      </p:pic>
      <p:sp>
        <p:nvSpPr>
          <p:cNvPr id="9" name="Text Placeholder 17">
            <a:extLst>
              <a:ext uri="{FF2B5EF4-FFF2-40B4-BE49-F238E27FC236}">
                <a16:creationId xmlns:a16="http://schemas.microsoft.com/office/drawing/2014/main" id="{60572196-2613-F64E-8A16-B829EDB88A02}"/>
              </a:ext>
            </a:extLst>
          </p:cNvPr>
          <p:cNvSpPr>
            <a:spLocks noGrp="1"/>
          </p:cNvSpPr>
          <p:nvPr>
            <p:ph type="body" sz="quarter" idx="10"/>
          </p:nvPr>
        </p:nvSpPr>
        <p:spPr>
          <a:xfrm>
            <a:off x="519051" y="1887273"/>
            <a:ext cx="5770007" cy="4386707"/>
          </a:xfrm>
          <a:prstGeom prst="rect">
            <a:avLst/>
          </a:prstGeom>
        </p:spPr>
        <p:txBody>
          <a:bodyPr/>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a:defRPr sz="2400" baseline="0">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dirty="0"/>
              <a:t>Click to edit Master text styles</a:t>
            </a:r>
          </a:p>
          <a:p>
            <a:pPr lvl="1"/>
            <a:r>
              <a:rPr lang="en-US" dirty="0"/>
              <a:t>Second level</a:t>
            </a:r>
          </a:p>
          <a:p>
            <a:pPr lvl="2"/>
            <a:r>
              <a:rPr lang="en-US" dirty="0"/>
              <a:t>Third level</a:t>
            </a:r>
          </a:p>
        </p:txBody>
      </p:sp>
      <p:sp>
        <p:nvSpPr>
          <p:cNvPr id="8" name="Title 1">
            <a:extLst>
              <a:ext uri="{FF2B5EF4-FFF2-40B4-BE49-F238E27FC236}">
                <a16:creationId xmlns:a16="http://schemas.microsoft.com/office/drawing/2014/main" id="{D457F0B5-0B23-D944-8BB3-D3F4E4A35E01}"/>
              </a:ext>
            </a:extLst>
          </p:cNvPr>
          <p:cNvSpPr>
            <a:spLocks noGrp="1"/>
          </p:cNvSpPr>
          <p:nvPr>
            <p:ph type="title"/>
          </p:nvPr>
        </p:nvSpPr>
        <p:spPr>
          <a:xfrm>
            <a:off x="519051" y="608881"/>
            <a:ext cx="5770007" cy="805407"/>
          </a:xfrm>
          <a:prstGeom prst="rect">
            <a:avLst/>
          </a:prstGeom>
        </p:spPr>
        <p:txBody>
          <a:bodyPr/>
          <a:lstStyle>
            <a:lvl1pPr>
              <a:defRPr sz="3600" baseline="0">
                <a:solidFill>
                  <a:schemeClr val="accent4"/>
                </a:solidFill>
              </a:defRPr>
            </a:lvl1pPr>
          </a:lstStyle>
          <a:p>
            <a:r>
              <a:rPr lang="en-US" dirty="0"/>
              <a:t>Click to edit Master title style</a:t>
            </a:r>
          </a:p>
        </p:txBody>
      </p:sp>
      <p:cxnSp>
        <p:nvCxnSpPr>
          <p:cNvPr id="10" name="Straight Connector 9">
            <a:extLst>
              <a:ext uri="{FF2B5EF4-FFF2-40B4-BE49-F238E27FC236}">
                <a16:creationId xmlns:a16="http://schemas.microsoft.com/office/drawing/2014/main" id="{D09E0028-DFDD-D14E-B256-6B2BE0C07E0B}"/>
              </a:ext>
            </a:extLst>
          </p:cNvPr>
          <p:cNvCxnSpPr>
            <a:cxnSpLocks/>
          </p:cNvCxnSpPr>
          <p:nvPr userDrawn="1"/>
        </p:nvCxnSpPr>
        <p:spPr>
          <a:xfrm>
            <a:off x="519051" y="555091"/>
            <a:ext cx="5770007" cy="0"/>
          </a:xfrm>
          <a:prstGeom prst="line">
            <a:avLst/>
          </a:prstGeom>
          <a:ln w="88900">
            <a:solidFill>
              <a:schemeClr val="accent4"/>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6751387"/>
      </p:ext>
    </p:extLst>
  </p:cSld>
  <p:clrMapOvr>
    <a:masterClrMapping/>
  </p:clrMapOvr>
  <p:transition spd="med">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obj">
  <p:cSld name="1_56-Green banner">
    <p:spTree>
      <p:nvGrpSpPr>
        <p:cNvPr id="1" name=""/>
        <p:cNvGrpSpPr/>
        <p:nvPr/>
      </p:nvGrpSpPr>
      <p:grpSpPr>
        <a:xfrm>
          <a:off x="0" y="0"/>
          <a:ext cx="0" cy="0"/>
          <a:chOff x="0" y="0"/>
          <a:chExt cx="0" cy="0"/>
        </a:xfrm>
      </p:grpSpPr>
      <p:sp>
        <p:nvSpPr>
          <p:cNvPr id="5" name="Round Single Corner Rectangle 4"/>
          <p:cNvSpPr/>
          <p:nvPr userDrawn="1"/>
        </p:nvSpPr>
        <p:spPr>
          <a:xfrm flipV="1">
            <a:off x="2" y="0"/>
            <a:ext cx="11435468" cy="1332616"/>
          </a:xfrm>
          <a:prstGeom prst="round1Rect">
            <a:avLst>
              <a:gd name="adj" fmla="val 23548"/>
            </a:avLst>
          </a:prstGeom>
          <a:gradFill>
            <a:gsLst>
              <a:gs pos="35000">
                <a:schemeClr val="accent4">
                  <a:lumMod val="95000"/>
                  <a:lumOff val="5000"/>
                </a:schemeClr>
              </a:gs>
              <a:gs pos="0">
                <a:schemeClr val="accent3">
                  <a:lumMod val="95000"/>
                  <a:lumOff val="5000"/>
                </a:schemeClr>
              </a:gs>
            </a:gsLst>
            <a:lin ang="72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a:xfrm>
            <a:off x="768355" y="450993"/>
            <a:ext cx="10655300" cy="815991"/>
          </a:xfrm>
        </p:spPr>
        <p:txBody>
          <a:bodyPr/>
          <a:lstStyle>
            <a:lvl1pPr>
              <a:defRPr sz="400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768359" y="1850874"/>
            <a:ext cx="10667111" cy="3641876"/>
          </a:xfrm>
        </p:spPr>
        <p:txBody>
          <a:bodyPr/>
          <a:lstStyle>
            <a:lvl1pPr>
              <a:defRPr>
                <a:solidFill>
                  <a:schemeClr val="tx2"/>
                </a:solidFill>
              </a:defRPr>
            </a:lvl1pPr>
            <a:lvl2pPr>
              <a:defRPr>
                <a:solidFill>
                  <a:schemeClr val="tx2"/>
                </a:solidFill>
              </a:defRPr>
            </a:lvl2pPr>
            <a:lvl3pPr>
              <a:defRPr baseline="0">
                <a:solidFill>
                  <a:schemeClr val="tx2"/>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733472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reen content">
    <p:spTree>
      <p:nvGrpSpPr>
        <p:cNvPr id="1" name=""/>
        <p:cNvGrpSpPr/>
        <p:nvPr/>
      </p:nvGrpSpPr>
      <p:grpSpPr>
        <a:xfrm>
          <a:off x="0" y="0"/>
          <a:ext cx="0" cy="0"/>
          <a:chOff x="0" y="0"/>
          <a:chExt cx="0" cy="0"/>
        </a:xfrm>
      </p:grpSpPr>
      <p:pic>
        <p:nvPicPr>
          <p:cNvPr id="4" name="Picture 3" descr="A close up of a flower&#10;&#10;Description automatically generated">
            <a:extLst>
              <a:ext uri="{FF2B5EF4-FFF2-40B4-BE49-F238E27FC236}">
                <a16:creationId xmlns:a16="http://schemas.microsoft.com/office/drawing/2014/main" id="{C050B94B-56CD-F54A-8EBB-DC043DA4CDA0}"/>
              </a:ext>
            </a:extLst>
          </p:cNvPr>
          <p:cNvPicPr>
            <a:picLocks noChangeAspect="1"/>
          </p:cNvPicPr>
          <p:nvPr userDrawn="1"/>
        </p:nvPicPr>
        <p:blipFill rotWithShape="1">
          <a:blip r:embed="rId2" cstate="screen">
            <a:alphaModFix amt="10000"/>
            <a:extLst>
              <a:ext uri="{28A0092B-C50C-407E-A947-70E740481C1C}">
                <a14:useLocalDpi xmlns:a14="http://schemas.microsoft.com/office/drawing/2010/main"/>
              </a:ext>
            </a:extLst>
          </a:blip>
          <a:srcRect/>
          <a:stretch/>
        </p:blipFill>
        <p:spPr>
          <a:xfrm>
            <a:off x="0" y="0"/>
            <a:ext cx="12192000" cy="6858000"/>
          </a:xfrm>
          <a:prstGeom prst="rect">
            <a:avLst/>
          </a:prstGeom>
          <a:gradFill>
            <a:gsLst>
              <a:gs pos="0">
                <a:schemeClr val="accent4"/>
              </a:gs>
              <a:gs pos="100000">
                <a:schemeClr val="accent3"/>
              </a:gs>
            </a:gsLst>
            <a:lin ang="2700000" scaled="0"/>
          </a:gradFill>
        </p:spPr>
      </p:pic>
      <p:sp>
        <p:nvSpPr>
          <p:cNvPr id="11" name="Round Single Corner Rectangle 10">
            <a:extLst>
              <a:ext uri="{FF2B5EF4-FFF2-40B4-BE49-F238E27FC236}">
                <a16:creationId xmlns:a16="http://schemas.microsoft.com/office/drawing/2014/main" id="{60A1F153-A952-E267-E950-73F61B08894C}"/>
              </a:ext>
            </a:extLst>
          </p:cNvPr>
          <p:cNvSpPr/>
          <p:nvPr userDrawn="1"/>
        </p:nvSpPr>
        <p:spPr>
          <a:xfrm rot="10800000" flipH="1">
            <a:off x="541421" y="541422"/>
            <a:ext cx="11109158" cy="5775157"/>
          </a:xfrm>
          <a:prstGeom prst="round1Rect">
            <a:avLst>
              <a:gd name="adj" fmla="val 8515"/>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algn="ctr"/>
            <a:r>
              <a:rPr lang="en-US" b="0" i="0">
                <a:latin typeface="Verdana" panose="020B0604030504040204" pitchFamily="34" charset="0"/>
              </a:rPr>
              <a:t>/</a:t>
            </a:r>
          </a:p>
        </p:txBody>
      </p:sp>
      <p:sp>
        <p:nvSpPr>
          <p:cNvPr id="12" name="Title 1">
            <a:extLst>
              <a:ext uri="{FF2B5EF4-FFF2-40B4-BE49-F238E27FC236}">
                <a16:creationId xmlns:a16="http://schemas.microsoft.com/office/drawing/2014/main" id="{0A64F9D4-A661-F049-8910-A955B8383578}"/>
              </a:ext>
            </a:extLst>
          </p:cNvPr>
          <p:cNvSpPr>
            <a:spLocks noGrp="1"/>
          </p:cNvSpPr>
          <p:nvPr>
            <p:ph type="title"/>
          </p:nvPr>
        </p:nvSpPr>
        <p:spPr>
          <a:xfrm>
            <a:off x="890751" y="997815"/>
            <a:ext cx="10423431" cy="815991"/>
          </a:xfrm>
          <a:prstGeom prst="rect">
            <a:avLst/>
          </a:prstGeom>
        </p:spPr>
        <p:txBody>
          <a:bodyPr lIns="0"/>
          <a:lstStyle>
            <a:lvl1pPr>
              <a:defRPr sz="4000" b="0" baseline="0">
                <a:solidFill>
                  <a:schemeClr val="accent4"/>
                </a:solidFill>
              </a:defRPr>
            </a:lvl1pPr>
          </a:lstStyle>
          <a:p>
            <a:r>
              <a:rPr lang="en-US"/>
              <a:t>Click to edit Master title style</a:t>
            </a:r>
          </a:p>
        </p:txBody>
      </p:sp>
      <p:cxnSp>
        <p:nvCxnSpPr>
          <p:cNvPr id="14" name="Straight Connector 13">
            <a:extLst>
              <a:ext uri="{FF2B5EF4-FFF2-40B4-BE49-F238E27FC236}">
                <a16:creationId xmlns:a16="http://schemas.microsoft.com/office/drawing/2014/main" id="{CAC6DFDE-0873-04C1-633F-BE1607A6C78F}"/>
              </a:ext>
            </a:extLst>
          </p:cNvPr>
          <p:cNvCxnSpPr>
            <a:cxnSpLocks/>
          </p:cNvCxnSpPr>
          <p:nvPr userDrawn="1"/>
        </p:nvCxnSpPr>
        <p:spPr>
          <a:xfrm>
            <a:off x="890025" y="922558"/>
            <a:ext cx="10424936" cy="0"/>
          </a:xfrm>
          <a:prstGeom prst="line">
            <a:avLst/>
          </a:prstGeom>
          <a:ln w="63500">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7" name="Text Placeholder 17">
            <a:extLst>
              <a:ext uri="{FF2B5EF4-FFF2-40B4-BE49-F238E27FC236}">
                <a16:creationId xmlns:a16="http://schemas.microsoft.com/office/drawing/2014/main" id="{2BC3B920-2EFB-154A-1992-3EAA7140A4AA}"/>
              </a:ext>
            </a:extLst>
          </p:cNvPr>
          <p:cNvSpPr>
            <a:spLocks noGrp="1"/>
          </p:cNvSpPr>
          <p:nvPr>
            <p:ph type="body" sz="quarter" idx="10"/>
          </p:nvPr>
        </p:nvSpPr>
        <p:spPr>
          <a:xfrm>
            <a:off x="890025" y="2024491"/>
            <a:ext cx="10423430" cy="3535059"/>
          </a:xfrm>
          <a:prstGeom prst="rect">
            <a:avLst/>
          </a:prstGeom>
        </p:spPr>
        <p:txBody>
          <a:bodyPr lIns="0"/>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marL="674786">
              <a:defRPr sz="2400" baseline="0">
                <a:latin typeface="Verdana" panose="020B0604030504040204" pitchFamily="34" charset="0"/>
                <a:ea typeface="Verdana" panose="020B0604030504040204" pitchFamily="34" charset="0"/>
                <a:cs typeface="Verdana" panose="020B0604030504040204" pitchFamily="34" charset="0"/>
              </a:defRPr>
            </a:lvl2pPr>
            <a:lvl3pPr marL="1153992">
              <a:defRPr sz="2000">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165638326"/>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een content 2">
    <p:spTree>
      <p:nvGrpSpPr>
        <p:cNvPr id="1" name=""/>
        <p:cNvGrpSpPr/>
        <p:nvPr/>
      </p:nvGrpSpPr>
      <p:grpSpPr>
        <a:xfrm>
          <a:off x="0" y="0"/>
          <a:ext cx="0" cy="0"/>
          <a:chOff x="0" y="0"/>
          <a:chExt cx="0" cy="0"/>
        </a:xfrm>
      </p:grpSpPr>
      <p:pic>
        <p:nvPicPr>
          <p:cNvPr id="4" name="Picture 3" descr="A close up of a flower&#10;&#10;Description automatically generated">
            <a:extLst>
              <a:ext uri="{FF2B5EF4-FFF2-40B4-BE49-F238E27FC236}">
                <a16:creationId xmlns:a16="http://schemas.microsoft.com/office/drawing/2014/main" id="{C050B94B-56CD-F54A-8EBB-DC043DA4CDA0}"/>
              </a:ext>
            </a:extLst>
          </p:cNvPr>
          <p:cNvPicPr>
            <a:picLocks noChangeAspect="1"/>
          </p:cNvPicPr>
          <p:nvPr userDrawn="1"/>
        </p:nvPicPr>
        <p:blipFill rotWithShape="1">
          <a:blip r:embed="rId2" cstate="screen">
            <a:alphaModFix amt="0"/>
            <a:extLst>
              <a:ext uri="{28A0092B-C50C-407E-A947-70E740481C1C}">
                <a14:useLocalDpi xmlns:a14="http://schemas.microsoft.com/office/drawing/2010/main"/>
              </a:ext>
            </a:extLst>
          </a:blip>
          <a:srcRect/>
          <a:stretch/>
        </p:blipFill>
        <p:spPr>
          <a:xfrm>
            <a:off x="0" y="0"/>
            <a:ext cx="12192000" cy="6858000"/>
          </a:xfrm>
          <a:prstGeom prst="rect">
            <a:avLst/>
          </a:prstGeom>
          <a:gradFill>
            <a:gsLst>
              <a:gs pos="13000">
                <a:schemeClr val="accent4"/>
              </a:gs>
              <a:gs pos="100000">
                <a:schemeClr val="accent3"/>
              </a:gs>
            </a:gsLst>
            <a:lin ang="2700000" scaled="0"/>
          </a:gradFill>
        </p:spPr>
      </p:pic>
      <p:sp>
        <p:nvSpPr>
          <p:cNvPr id="12" name="Title 1">
            <a:extLst>
              <a:ext uri="{FF2B5EF4-FFF2-40B4-BE49-F238E27FC236}">
                <a16:creationId xmlns:a16="http://schemas.microsoft.com/office/drawing/2014/main" id="{0A64F9D4-A661-F049-8910-A955B8383578}"/>
              </a:ext>
            </a:extLst>
          </p:cNvPr>
          <p:cNvSpPr>
            <a:spLocks noGrp="1"/>
          </p:cNvSpPr>
          <p:nvPr>
            <p:ph type="title"/>
          </p:nvPr>
        </p:nvSpPr>
        <p:spPr>
          <a:xfrm>
            <a:off x="542162" y="676331"/>
            <a:ext cx="11088329" cy="815991"/>
          </a:xfrm>
          <a:prstGeom prst="rect">
            <a:avLst/>
          </a:prstGeom>
        </p:spPr>
        <p:txBody>
          <a:bodyPr lIns="0"/>
          <a:lstStyle>
            <a:lvl1pPr>
              <a:defRPr sz="4000" b="0" baseline="0">
                <a:solidFill>
                  <a:schemeClr val="bg1"/>
                </a:solidFill>
              </a:defRPr>
            </a:lvl1pPr>
          </a:lstStyle>
          <a:p>
            <a:r>
              <a:rPr lang="en-US"/>
              <a:t>Click to edit Master title style</a:t>
            </a:r>
          </a:p>
        </p:txBody>
      </p:sp>
      <p:sp>
        <p:nvSpPr>
          <p:cNvPr id="13" name="Text Placeholder 17">
            <a:extLst>
              <a:ext uri="{FF2B5EF4-FFF2-40B4-BE49-F238E27FC236}">
                <a16:creationId xmlns:a16="http://schemas.microsoft.com/office/drawing/2014/main" id="{BF1C0188-B29C-5EE2-43B1-C39B21F2B265}"/>
              </a:ext>
            </a:extLst>
          </p:cNvPr>
          <p:cNvSpPr>
            <a:spLocks noGrp="1"/>
          </p:cNvSpPr>
          <p:nvPr>
            <p:ph type="body" sz="quarter" idx="10"/>
          </p:nvPr>
        </p:nvSpPr>
        <p:spPr>
          <a:xfrm>
            <a:off x="541420" y="1705665"/>
            <a:ext cx="11089105" cy="4102080"/>
          </a:xfrm>
          <a:prstGeom prst="rect">
            <a:avLst/>
          </a:prstGeom>
        </p:spPr>
        <p:txBody>
          <a:bodyPr lIns="0"/>
          <a:lstStyle>
            <a:lvl1pPr marL="0" indent="0">
              <a:buNone/>
              <a:defRPr sz="280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sz="2400" baseline="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a:t>Click to edit Master text styles</a:t>
            </a:r>
          </a:p>
          <a:p>
            <a:pPr lvl="1"/>
            <a:r>
              <a:rPr lang="en-US"/>
              <a:t>Second level</a:t>
            </a:r>
          </a:p>
          <a:p>
            <a:pPr lvl="2"/>
            <a:r>
              <a:rPr lang="en-US"/>
              <a:t>Third level</a:t>
            </a:r>
          </a:p>
        </p:txBody>
      </p:sp>
      <p:cxnSp>
        <p:nvCxnSpPr>
          <p:cNvPr id="14" name="Straight Connector 13">
            <a:extLst>
              <a:ext uri="{FF2B5EF4-FFF2-40B4-BE49-F238E27FC236}">
                <a16:creationId xmlns:a16="http://schemas.microsoft.com/office/drawing/2014/main" id="{CAC6DFDE-0873-04C1-633F-BE1607A6C78F}"/>
              </a:ext>
            </a:extLst>
          </p:cNvPr>
          <p:cNvCxnSpPr>
            <a:cxnSpLocks/>
          </p:cNvCxnSpPr>
          <p:nvPr userDrawn="1"/>
        </p:nvCxnSpPr>
        <p:spPr>
          <a:xfrm>
            <a:off x="541422" y="601074"/>
            <a:ext cx="11089930" cy="0"/>
          </a:xfrm>
          <a:prstGeom prst="line">
            <a:avLst/>
          </a:prstGeom>
          <a:ln w="635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24667691"/>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71"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0008C45-D1C0-4901-9582-D31AFA49D9A3}"/>
              </a:ext>
            </a:extLst>
          </p:cNvPr>
          <p:cNvSpPr txBox="1"/>
          <p:nvPr userDrawn="1"/>
        </p:nvSpPr>
        <p:spPr>
          <a:xfrm>
            <a:off x="11049000" y="7103533"/>
            <a:ext cx="1143000" cy="230832"/>
          </a:xfrm>
          <a:prstGeom prst="rect">
            <a:avLst/>
          </a:prstGeom>
          <a:noFill/>
        </p:spPr>
        <p:txBody>
          <a:bodyPr>
            <a:spAutoFit/>
          </a:bodyPr>
          <a:lstStyle/>
          <a:p>
            <a:pPr algn="r" defTabSz="914354" eaLnBrk="1" fontAlgn="auto" hangingPunct="1">
              <a:spcBef>
                <a:spcPts val="0"/>
              </a:spcBef>
              <a:spcAft>
                <a:spcPts val="0"/>
              </a:spcAft>
              <a:defRPr/>
            </a:pPr>
            <a:r>
              <a:rPr lang="en-US" sz="900">
                <a:latin typeface="Verdana"/>
                <a:cs typeface="Verdana"/>
              </a:rPr>
              <a:t>0000000</a:t>
            </a:r>
          </a:p>
        </p:txBody>
      </p:sp>
    </p:spTree>
    <p:extLst>
      <p:ext uri="{BB962C8B-B14F-4D97-AF65-F5344CB8AC3E}">
        <p14:creationId xmlns:p14="http://schemas.microsoft.com/office/powerpoint/2010/main" val="1960949712"/>
      </p:ext>
    </p:extLst>
  </p:cSld>
  <p:clrMap bg1="lt1" tx1="dk1" bg2="lt2" tx2="dk2" accent1="accent1" accent2="accent2" accent3="accent3" accent4="accent4" accent5="accent5" accent6="accent6" hlink="hlink" folHlink="folHlink"/>
  <p:sldLayoutIdLst>
    <p:sldLayoutId id="2147483806" r:id="rId1"/>
    <p:sldLayoutId id="2147483661" r:id="rId2"/>
    <p:sldLayoutId id="2147483759" r:id="rId3"/>
    <p:sldLayoutId id="2147483772" r:id="rId4"/>
    <p:sldLayoutId id="2147483826" r:id="rId5"/>
    <p:sldLayoutId id="2147483827" r:id="rId6"/>
    <p:sldLayoutId id="2147483742" r:id="rId7"/>
    <p:sldLayoutId id="2147483738" r:id="rId8"/>
    <p:sldLayoutId id="2147483803" r:id="rId9"/>
    <p:sldLayoutId id="2147483832" r:id="rId10"/>
    <p:sldLayoutId id="2147483809" r:id="rId11"/>
    <p:sldLayoutId id="2147483825" r:id="rId12"/>
    <p:sldLayoutId id="2147483711" r:id="rId13"/>
    <p:sldLayoutId id="2147483668" r:id="rId14"/>
    <p:sldLayoutId id="2147483786" r:id="rId15"/>
    <p:sldLayoutId id="2147483788" r:id="rId16"/>
    <p:sldLayoutId id="2147483739" r:id="rId17"/>
    <p:sldLayoutId id="2147483818" r:id="rId18"/>
    <p:sldLayoutId id="2147483741" r:id="rId19"/>
    <p:sldLayoutId id="2147483743" r:id="rId20"/>
    <p:sldLayoutId id="2147483744" r:id="rId21"/>
    <p:sldLayoutId id="2147483748" r:id="rId22"/>
    <p:sldLayoutId id="2147483760" r:id="rId23"/>
    <p:sldLayoutId id="2147483789" r:id="rId24"/>
    <p:sldLayoutId id="2147483802" r:id="rId25"/>
    <p:sldLayoutId id="2147483792" r:id="rId26"/>
    <p:sldLayoutId id="2147483828" r:id="rId27"/>
    <p:sldLayoutId id="2147483829" r:id="rId28"/>
    <p:sldLayoutId id="2147483796" r:id="rId29"/>
    <p:sldLayoutId id="2147483804" r:id="rId30"/>
    <p:sldLayoutId id="2147483833" r:id="rId31"/>
    <p:sldLayoutId id="2147483808" r:id="rId32"/>
    <p:sldLayoutId id="2147483824" r:id="rId33"/>
    <p:sldLayoutId id="2147483761" r:id="rId34"/>
    <p:sldLayoutId id="2147483797" r:id="rId35"/>
    <p:sldLayoutId id="2147483762" r:id="rId36"/>
    <p:sldLayoutId id="2147483798" r:id="rId37"/>
    <p:sldLayoutId id="2147483785" r:id="rId38"/>
    <p:sldLayoutId id="2147483793" r:id="rId39"/>
    <p:sldLayoutId id="2147483795" r:id="rId40"/>
    <p:sldLayoutId id="2147483749" r:id="rId41"/>
    <p:sldLayoutId id="2147483819" r:id="rId42"/>
    <p:sldLayoutId id="2147483816" r:id="rId43"/>
    <p:sldLayoutId id="2147483817" r:id="rId44"/>
    <p:sldLayoutId id="2147483778" r:id="rId45"/>
    <p:sldLayoutId id="2147483810" r:id="rId46"/>
    <p:sldLayoutId id="2147483812" r:id="rId47"/>
    <p:sldLayoutId id="2147483813" r:id="rId48"/>
    <p:sldLayoutId id="2147483751" r:id="rId49"/>
    <p:sldLayoutId id="2147483784" r:id="rId50"/>
    <p:sldLayoutId id="2147483771" r:id="rId51"/>
    <p:sldLayoutId id="2147483774" r:id="rId52"/>
    <p:sldLayoutId id="2147483791" r:id="rId53"/>
    <p:sldLayoutId id="2147483765" r:id="rId54"/>
    <p:sldLayoutId id="2147483830" r:id="rId55"/>
    <p:sldLayoutId id="2147483831" r:id="rId56"/>
    <p:sldLayoutId id="2147483805" r:id="rId57"/>
    <p:sldLayoutId id="2147483834" r:id="rId58"/>
    <p:sldLayoutId id="2147483807" r:id="rId59"/>
    <p:sldLayoutId id="2147483823" r:id="rId60"/>
    <p:sldLayoutId id="2147483763" r:id="rId61"/>
    <p:sldLayoutId id="2147483764" r:id="rId62"/>
    <p:sldLayoutId id="2147483787" r:id="rId63"/>
    <p:sldLayoutId id="2147483794" r:id="rId64"/>
    <p:sldLayoutId id="2147483755" r:id="rId65"/>
    <p:sldLayoutId id="2147483820" r:id="rId66"/>
    <p:sldLayoutId id="2147483815" r:id="rId67"/>
    <p:sldLayoutId id="2147483811" r:id="rId68"/>
    <p:sldLayoutId id="2147483814" r:id="rId69"/>
    <p:sldLayoutId id="2147483769" r:id="rId70"/>
    <p:sldLayoutId id="2147483835" r:id="rId71"/>
    <p:sldLayoutId id="2147483836" r:id="rId72"/>
  </p:sldLayoutIdLst>
  <p:transition spd="med">
    <p:fade/>
  </p:transition>
  <p:txStyles>
    <p:titleStyle>
      <a:lvl1pPr algn="l" defTabSz="607469" rtl="0" fontAlgn="base">
        <a:spcBef>
          <a:spcPct val="0"/>
        </a:spcBef>
        <a:spcAft>
          <a:spcPct val="0"/>
        </a:spcAft>
        <a:defRPr sz="3200" b="1" kern="1200">
          <a:solidFill>
            <a:schemeClr val="tx2"/>
          </a:solidFill>
          <a:latin typeface="Verdana"/>
          <a:ea typeface="ＭＳ Ｐゴシック" charset="0"/>
          <a:cs typeface="Verdana"/>
        </a:defRPr>
      </a:lvl1pPr>
      <a:lvl2pPr algn="l" defTabSz="607469" rtl="0" fontAlgn="base">
        <a:spcBef>
          <a:spcPct val="0"/>
        </a:spcBef>
        <a:spcAft>
          <a:spcPct val="0"/>
        </a:spcAft>
        <a:defRPr sz="3200" b="1">
          <a:solidFill>
            <a:schemeClr val="tx2"/>
          </a:solidFill>
          <a:latin typeface="Verdana" charset="0"/>
          <a:ea typeface="ＭＳ Ｐゴシック" charset="0"/>
          <a:cs typeface="Verdana" panose="020B0604030504040204" pitchFamily="34" charset="0"/>
        </a:defRPr>
      </a:lvl2pPr>
      <a:lvl3pPr algn="l" defTabSz="607469" rtl="0" fontAlgn="base">
        <a:spcBef>
          <a:spcPct val="0"/>
        </a:spcBef>
        <a:spcAft>
          <a:spcPct val="0"/>
        </a:spcAft>
        <a:defRPr sz="3200" b="1">
          <a:solidFill>
            <a:schemeClr val="tx2"/>
          </a:solidFill>
          <a:latin typeface="Verdana" charset="0"/>
          <a:ea typeface="ＭＳ Ｐゴシック" charset="0"/>
          <a:cs typeface="Verdana" panose="020B0604030504040204" pitchFamily="34" charset="0"/>
        </a:defRPr>
      </a:lvl3pPr>
      <a:lvl4pPr algn="l" defTabSz="607469" rtl="0" fontAlgn="base">
        <a:spcBef>
          <a:spcPct val="0"/>
        </a:spcBef>
        <a:spcAft>
          <a:spcPct val="0"/>
        </a:spcAft>
        <a:defRPr sz="3200" b="1">
          <a:solidFill>
            <a:schemeClr val="tx2"/>
          </a:solidFill>
          <a:latin typeface="Verdana" charset="0"/>
          <a:ea typeface="ＭＳ Ｐゴシック" charset="0"/>
          <a:cs typeface="Verdana" panose="020B0604030504040204" pitchFamily="34" charset="0"/>
        </a:defRPr>
      </a:lvl4pPr>
      <a:lvl5pPr algn="l" defTabSz="607469" rtl="0" fontAlgn="base">
        <a:spcBef>
          <a:spcPct val="0"/>
        </a:spcBef>
        <a:spcAft>
          <a:spcPct val="0"/>
        </a:spcAft>
        <a:defRPr sz="3200" b="1">
          <a:solidFill>
            <a:schemeClr val="tx2"/>
          </a:solidFill>
          <a:latin typeface="Verdana" charset="0"/>
          <a:ea typeface="ＭＳ Ｐゴシック" charset="0"/>
          <a:cs typeface="Verdana" panose="020B0604030504040204" pitchFamily="34" charset="0"/>
        </a:defRPr>
      </a:lvl5pPr>
      <a:lvl6pPr marL="609555" algn="l" defTabSz="609555" rtl="0" eaLnBrk="1" fontAlgn="base" hangingPunct="1">
        <a:spcBef>
          <a:spcPct val="0"/>
        </a:spcBef>
        <a:spcAft>
          <a:spcPct val="0"/>
        </a:spcAft>
        <a:defRPr sz="3200" b="1">
          <a:solidFill>
            <a:schemeClr val="tx2"/>
          </a:solidFill>
          <a:latin typeface="Verdana" charset="0"/>
          <a:ea typeface="ＭＳ Ｐゴシック" charset="0"/>
        </a:defRPr>
      </a:lvl6pPr>
      <a:lvl7pPr marL="1219110" algn="l" defTabSz="609555" rtl="0" eaLnBrk="1" fontAlgn="base" hangingPunct="1">
        <a:spcBef>
          <a:spcPct val="0"/>
        </a:spcBef>
        <a:spcAft>
          <a:spcPct val="0"/>
        </a:spcAft>
        <a:defRPr sz="3200" b="1">
          <a:solidFill>
            <a:schemeClr val="tx2"/>
          </a:solidFill>
          <a:latin typeface="Verdana" charset="0"/>
          <a:ea typeface="ＭＳ Ｐゴシック" charset="0"/>
        </a:defRPr>
      </a:lvl7pPr>
      <a:lvl8pPr marL="1828664" algn="l" defTabSz="609555" rtl="0" eaLnBrk="1" fontAlgn="base" hangingPunct="1">
        <a:spcBef>
          <a:spcPct val="0"/>
        </a:spcBef>
        <a:spcAft>
          <a:spcPct val="0"/>
        </a:spcAft>
        <a:defRPr sz="3200" b="1">
          <a:solidFill>
            <a:schemeClr val="tx2"/>
          </a:solidFill>
          <a:latin typeface="Verdana" charset="0"/>
          <a:ea typeface="ＭＳ Ｐゴシック" charset="0"/>
        </a:defRPr>
      </a:lvl8pPr>
      <a:lvl9pPr marL="2438218" algn="l" defTabSz="609555" rtl="0" eaLnBrk="1" fontAlgn="base" hangingPunct="1">
        <a:spcBef>
          <a:spcPct val="0"/>
        </a:spcBef>
        <a:spcAft>
          <a:spcPct val="0"/>
        </a:spcAft>
        <a:defRPr sz="3200" b="1">
          <a:solidFill>
            <a:schemeClr val="tx2"/>
          </a:solidFill>
          <a:latin typeface="Verdana" charset="0"/>
          <a:ea typeface="ＭＳ Ｐゴシック" charset="0"/>
        </a:defRPr>
      </a:lvl9pPr>
    </p:titleStyle>
    <p:bodyStyle>
      <a:lvl1pPr marL="457200" indent="-457200" algn="l" defTabSz="607469" rtl="0" fontAlgn="base">
        <a:spcBef>
          <a:spcPct val="20000"/>
        </a:spcBef>
        <a:spcAft>
          <a:spcPct val="0"/>
        </a:spcAft>
        <a:buFont typeface="Arial" panose="020B0604020202020204" pitchFamily="34" charset="0"/>
        <a:buChar char="•"/>
        <a:defRPr sz="3200" kern="1200">
          <a:solidFill>
            <a:schemeClr val="tx2"/>
          </a:solidFill>
          <a:latin typeface="Verdana"/>
          <a:ea typeface="ＭＳ Ｐゴシック" charset="0"/>
          <a:cs typeface="Verdana"/>
        </a:defRPr>
      </a:lvl1pPr>
      <a:lvl2pPr marL="949106" indent="-309026" algn="l" defTabSz="607469" rtl="0" fontAlgn="base">
        <a:spcBef>
          <a:spcPct val="20000"/>
        </a:spcBef>
        <a:spcAft>
          <a:spcPct val="0"/>
        </a:spcAft>
        <a:buFont typeface="Arial" panose="020B0604020202020204" pitchFamily="34" charset="0"/>
        <a:buChar char="•"/>
        <a:defRPr sz="2667" kern="1200">
          <a:solidFill>
            <a:schemeClr val="tx2"/>
          </a:solidFill>
          <a:latin typeface="Verdana"/>
          <a:ea typeface="ＭＳ Ｐゴシック" charset="0"/>
          <a:cs typeface="Verdana"/>
        </a:defRPr>
      </a:lvl2pPr>
      <a:lvl3pPr marL="1336872" indent="-294210" algn="l" defTabSz="607469" rtl="0" fontAlgn="base">
        <a:spcBef>
          <a:spcPct val="20000"/>
        </a:spcBef>
        <a:spcAft>
          <a:spcPct val="0"/>
        </a:spcAft>
        <a:buSzPct val="100000"/>
        <a:buFont typeface="Lucida Grande" pitchFamily="34" charset="0"/>
        <a:buChar char="−"/>
        <a:defRPr kern="1200">
          <a:solidFill>
            <a:schemeClr val="tx2"/>
          </a:solidFill>
          <a:latin typeface="Verdana"/>
          <a:ea typeface="ＭＳ Ｐゴシック" charset="0"/>
          <a:cs typeface="Verdana"/>
        </a:defRPr>
      </a:lvl3pPr>
      <a:lvl4pPr marL="2131431" indent="-302676" algn="l" defTabSz="607469" rtl="0" fontAlgn="base">
        <a:spcBef>
          <a:spcPct val="20000"/>
        </a:spcBef>
        <a:spcAft>
          <a:spcPct val="0"/>
        </a:spcAft>
        <a:buFont typeface="Arial" panose="020B0604020202020204" pitchFamily="34" charset="0"/>
        <a:buChar char="–"/>
        <a:defRPr sz="2667" kern="1200">
          <a:solidFill>
            <a:schemeClr val="tx2"/>
          </a:solidFill>
          <a:latin typeface="Arial"/>
          <a:ea typeface="ＭＳ Ｐゴシック" charset="0"/>
          <a:cs typeface="Arial"/>
        </a:defRPr>
      </a:lvl4pPr>
      <a:lvl5pPr marL="2741015" indent="-302676" algn="l" defTabSz="607469" rtl="0" fontAlgn="base">
        <a:spcBef>
          <a:spcPct val="20000"/>
        </a:spcBef>
        <a:spcAft>
          <a:spcPct val="0"/>
        </a:spcAft>
        <a:buFont typeface="Arial" panose="020B0604020202020204" pitchFamily="34" charset="0"/>
        <a:buChar char="»"/>
        <a:defRPr sz="2667" kern="1200">
          <a:solidFill>
            <a:schemeClr val="tx2"/>
          </a:solidFill>
          <a:latin typeface="Arial"/>
          <a:ea typeface="Arial" charset="0"/>
          <a:cs typeface="Arial"/>
        </a:defRPr>
      </a:lvl5pPr>
      <a:lvl6pPr marL="3352548" indent="-304776" algn="l" defTabSz="609555" rtl="0" eaLnBrk="1" latinLnBrk="0" hangingPunct="1">
        <a:spcBef>
          <a:spcPct val="20000"/>
        </a:spcBef>
        <a:buFont typeface="Arial"/>
        <a:buChar char="•"/>
        <a:defRPr sz="2667" kern="1200">
          <a:solidFill>
            <a:schemeClr val="tx1"/>
          </a:solidFill>
          <a:latin typeface="+mn-lt"/>
          <a:ea typeface="+mn-ea"/>
          <a:cs typeface="+mn-cs"/>
        </a:defRPr>
      </a:lvl6pPr>
      <a:lvl7pPr marL="3962104" indent="-304776" algn="l" defTabSz="609555" rtl="0" eaLnBrk="1" latinLnBrk="0" hangingPunct="1">
        <a:spcBef>
          <a:spcPct val="20000"/>
        </a:spcBef>
        <a:buFont typeface="Arial"/>
        <a:buChar char="•"/>
        <a:defRPr sz="2667" kern="1200">
          <a:solidFill>
            <a:schemeClr val="tx1"/>
          </a:solidFill>
          <a:latin typeface="+mn-lt"/>
          <a:ea typeface="+mn-ea"/>
          <a:cs typeface="+mn-cs"/>
        </a:defRPr>
      </a:lvl7pPr>
      <a:lvl8pPr marL="4571658" indent="-304776" algn="l" defTabSz="609555" rtl="0" eaLnBrk="1" latinLnBrk="0" hangingPunct="1">
        <a:spcBef>
          <a:spcPct val="20000"/>
        </a:spcBef>
        <a:buFont typeface="Arial"/>
        <a:buChar char="•"/>
        <a:defRPr sz="2667" kern="1200">
          <a:solidFill>
            <a:schemeClr val="tx1"/>
          </a:solidFill>
          <a:latin typeface="+mn-lt"/>
          <a:ea typeface="+mn-ea"/>
          <a:cs typeface="+mn-cs"/>
        </a:defRPr>
      </a:lvl8pPr>
      <a:lvl9pPr marL="5181212" indent="-304776" algn="l" defTabSz="60955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55" rtl="0" eaLnBrk="1" latinLnBrk="0" hangingPunct="1">
        <a:defRPr sz="2400" kern="1200">
          <a:solidFill>
            <a:schemeClr val="tx1"/>
          </a:solidFill>
          <a:latin typeface="+mn-lt"/>
          <a:ea typeface="+mn-ea"/>
          <a:cs typeface="+mn-cs"/>
        </a:defRPr>
      </a:lvl1pPr>
      <a:lvl2pPr marL="609555" algn="l" defTabSz="609555" rtl="0" eaLnBrk="1" latinLnBrk="0" hangingPunct="1">
        <a:defRPr sz="2400" kern="1200">
          <a:solidFill>
            <a:schemeClr val="tx1"/>
          </a:solidFill>
          <a:latin typeface="+mn-lt"/>
          <a:ea typeface="+mn-ea"/>
          <a:cs typeface="+mn-cs"/>
        </a:defRPr>
      </a:lvl2pPr>
      <a:lvl3pPr marL="1219110" algn="l" defTabSz="609555" rtl="0" eaLnBrk="1" latinLnBrk="0" hangingPunct="1">
        <a:defRPr sz="2400" kern="1200">
          <a:solidFill>
            <a:schemeClr val="tx1"/>
          </a:solidFill>
          <a:latin typeface="+mn-lt"/>
          <a:ea typeface="+mn-ea"/>
          <a:cs typeface="+mn-cs"/>
        </a:defRPr>
      </a:lvl3pPr>
      <a:lvl4pPr marL="1828664" algn="l" defTabSz="609555" rtl="0" eaLnBrk="1" latinLnBrk="0" hangingPunct="1">
        <a:defRPr sz="2400" kern="1200">
          <a:solidFill>
            <a:schemeClr val="tx1"/>
          </a:solidFill>
          <a:latin typeface="+mn-lt"/>
          <a:ea typeface="+mn-ea"/>
          <a:cs typeface="+mn-cs"/>
        </a:defRPr>
      </a:lvl4pPr>
      <a:lvl5pPr marL="2438218" algn="l" defTabSz="609555" rtl="0" eaLnBrk="1" latinLnBrk="0" hangingPunct="1">
        <a:defRPr sz="2400" kern="1200">
          <a:solidFill>
            <a:schemeClr val="tx1"/>
          </a:solidFill>
          <a:latin typeface="+mn-lt"/>
          <a:ea typeface="+mn-ea"/>
          <a:cs typeface="+mn-cs"/>
        </a:defRPr>
      </a:lvl5pPr>
      <a:lvl6pPr marL="3047772" algn="l" defTabSz="609555" rtl="0" eaLnBrk="1" latinLnBrk="0" hangingPunct="1">
        <a:defRPr sz="2400" kern="1200">
          <a:solidFill>
            <a:schemeClr val="tx1"/>
          </a:solidFill>
          <a:latin typeface="+mn-lt"/>
          <a:ea typeface="+mn-ea"/>
          <a:cs typeface="+mn-cs"/>
        </a:defRPr>
      </a:lvl6pPr>
      <a:lvl7pPr marL="3657327" algn="l" defTabSz="609555" rtl="0" eaLnBrk="1" latinLnBrk="0" hangingPunct="1">
        <a:defRPr sz="2400" kern="1200">
          <a:solidFill>
            <a:schemeClr val="tx1"/>
          </a:solidFill>
          <a:latin typeface="+mn-lt"/>
          <a:ea typeface="+mn-ea"/>
          <a:cs typeface="+mn-cs"/>
        </a:defRPr>
      </a:lvl7pPr>
      <a:lvl8pPr marL="4266880" algn="l" defTabSz="609555" rtl="0" eaLnBrk="1" latinLnBrk="0" hangingPunct="1">
        <a:defRPr sz="2400" kern="1200">
          <a:solidFill>
            <a:schemeClr val="tx1"/>
          </a:solidFill>
          <a:latin typeface="+mn-lt"/>
          <a:ea typeface="+mn-ea"/>
          <a:cs typeface="+mn-cs"/>
        </a:defRPr>
      </a:lvl8pPr>
      <a:lvl9pPr marL="4876435" algn="l" defTabSz="60955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xml"/><Relationship Id="rId1" Type="http://schemas.openxmlformats.org/officeDocument/2006/relationships/slideLayout" Target="../slideLayouts/slideLayout71.xml"/></Relationships>
</file>

<file path=ppt/slides/_rels/slide1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6.xml"/><Relationship Id="rId1" Type="http://schemas.openxmlformats.org/officeDocument/2006/relationships/slideLayout" Target="../slideLayouts/slideLayout7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7.xml"/><Relationship Id="rId1" Type="http://schemas.openxmlformats.org/officeDocument/2006/relationships/slideLayout" Target="../slideLayouts/slideLayout7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1.xml"/></Relationships>
</file>

<file path=ppt/slides/_rels/slide1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9D4CE5C-E5D0-FD48-B333-B3E8191E37B1}"/>
              </a:ext>
            </a:extLst>
          </p:cNvPr>
          <p:cNvSpPr txBox="1"/>
          <p:nvPr/>
        </p:nvSpPr>
        <p:spPr>
          <a:xfrm>
            <a:off x="725214" y="536713"/>
            <a:ext cx="9540251" cy="830997"/>
          </a:xfrm>
          <a:prstGeom prst="rect">
            <a:avLst/>
          </a:prstGeom>
          <a:noFill/>
        </p:spPr>
        <p:txBody>
          <a:bodyPr wrap="square" rtlCol="0">
            <a:spAutoFit/>
          </a:bodyPr>
          <a:lstStyle/>
          <a:p>
            <a:pPr lvl="0" defTabSz="457200" fontAlgn="base">
              <a:spcBef>
                <a:spcPct val="0"/>
              </a:spcBef>
              <a:spcAft>
                <a:spcPct val="0"/>
              </a:spcAft>
              <a:defRPr/>
            </a:pPr>
            <a:r>
              <a:rPr lang="en-US" sz="2000" b="1" i="1">
                <a:latin typeface="Verdana" panose="020B0604030504040204" pitchFamily="34" charset="0"/>
                <a:ea typeface="Verdana" panose="020B0604030504040204" pitchFamily="34" charset="0"/>
                <a:cs typeface="Verdana" panose="020B0604030504040204" pitchFamily="34" charset="0"/>
              </a:rPr>
              <a:t>This page for internal use only </a:t>
            </a:r>
          </a:p>
          <a:p>
            <a:pPr lvl="0" defTabSz="457200" fontAlgn="base">
              <a:spcBef>
                <a:spcPct val="0"/>
              </a:spcBef>
              <a:spcAft>
                <a:spcPct val="0"/>
              </a:spcAft>
              <a:defRPr/>
            </a:pPr>
            <a:r>
              <a:rPr lang="en-US" sz="2800">
                <a:latin typeface="Verdana" panose="020B0604030504040204" pitchFamily="34" charset="0"/>
                <a:ea typeface="Verdana" panose="020B0604030504040204" pitchFamily="34" charset="0"/>
                <a:cs typeface="Verdana" panose="020B0604030504040204" pitchFamily="34" charset="0"/>
              </a:rPr>
              <a:t>How to use this template</a:t>
            </a:r>
            <a:endParaRPr lang="en-US" sz="2800" b="1">
              <a:latin typeface="Verdana" panose="020B0604030504040204" pitchFamily="34" charset="0"/>
              <a:ea typeface="Verdana" panose="020B0604030504040204" pitchFamily="34" charset="0"/>
              <a:cs typeface="Verdana" panose="020B0604030504040204" pitchFamily="34" charset="0"/>
            </a:endParaRPr>
          </a:p>
        </p:txBody>
      </p:sp>
      <p:sp>
        <p:nvSpPr>
          <p:cNvPr id="3" name="TextBox 2">
            <a:extLst>
              <a:ext uri="{FF2B5EF4-FFF2-40B4-BE49-F238E27FC236}">
                <a16:creationId xmlns:a16="http://schemas.microsoft.com/office/drawing/2014/main" id="{3BC569B7-84D4-144A-9E90-55E0C7E088C3}"/>
              </a:ext>
            </a:extLst>
          </p:cNvPr>
          <p:cNvSpPr txBox="1"/>
          <p:nvPr/>
        </p:nvSpPr>
        <p:spPr>
          <a:xfrm>
            <a:off x="725214" y="1528798"/>
            <a:ext cx="10830910" cy="4093428"/>
          </a:xfrm>
          <a:prstGeom prst="rect">
            <a:avLst/>
          </a:prstGeom>
          <a:noFill/>
        </p:spPr>
        <p:txBody>
          <a:bodyPr wrap="square" rtlCol="0">
            <a:spAutoFit/>
          </a:bodyPr>
          <a:lstStyle/>
          <a:p>
            <a:r>
              <a:rPr lang="en-US" sz="2000">
                <a:latin typeface="Verdana" panose="020B0604030504040204" pitchFamily="34" charset="0"/>
                <a:ea typeface="Verdana" panose="020B0604030504040204" pitchFamily="34" charset="0"/>
                <a:cs typeface="Verdana" panose="020B0604030504040204" pitchFamily="34" charset="0"/>
              </a:rPr>
              <a:t>This template was developed to help you create professional, effective presentations aligned with the Everence brand. </a:t>
            </a:r>
          </a:p>
          <a:p>
            <a:endParaRPr lang="en-US" sz="2000">
              <a:latin typeface="Verdana" panose="020B0604030504040204" pitchFamily="34" charset="0"/>
              <a:ea typeface="Verdana" panose="020B0604030504040204" pitchFamily="34" charset="0"/>
              <a:cs typeface="Verdana" panose="020B0604030504040204" pitchFamily="34" charset="0"/>
            </a:endParaRPr>
          </a:p>
          <a:p>
            <a:r>
              <a:rPr lang="en-US" sz="2000">
                <a:latin typeface="Verdana" panose="020B0604030504040204" pitchFamily="34" charset="0"/>
                <a:ea typeface="Verdana" panose="020B0604030504040204" pitchFamily="34" charset="0"/>
                <a:cs typeface="Verdana" panose="020B0604030504040204" pitchFamily="34" charset="0"/>
              </a:rPr>
              <a:t>It includes a variety of slide layout and image options. Beyond the ones you may see as the “default” presentation, you can see and insert other options when you select </a:t>
            </a:r>
            <a:r>
              <a:rPr lang="en-US" sz="2000" b="1">
                <a:latin typeface="Verdana" panose="020B0604030504040204" pitchFamily="34" charset="0"/>
                <a:ea typeface="Verdana" panose="020B0604030504040204" pitchFamily="34" charset="0"/>
                <a:cs typeface="Verdana" panose="020B0604030504040204" pitchFamily="34" charset="0"/>
              </a:rPr>
              <a:t>Layout</a:t>
            </a:r>
            <a:r>
              <a:rPr lang="en-US" sz="2000" i="1">
                <a:latin typeface="Verdana" panose="020B0604030504040204" pitchFamily="34" charset="0"/>
                <a:ea typeface="Verdana" panose="020B0604030504040204" pitchFamily="34" charset="0"/>
                <a:cs typeface="Verdana" panose="020B0604030504040204" pitchFamily="34" charset="0"/>
              </a:rPr>
              <a:t> </a:t>
            </a:r>
            <a:r>
              <a:rPr lang="en-US" sz="2000">
                <a:latin typeface="Verdana" panose="020B0604030504040204" pitchFamily="34" charset="0"/>
                <a:ea typeface="Verdana" panose="020B0604030504040204" pitchFamily="34" charset="0"/>
                <a:cs typeface="Verdana" panose="020B0604030504040204" pitchFamily="34" charset="0"/>
              </a:rPr>
              <a:t>in the </a:t>
            </a:r>
            <a:r>
              <a:rPr lang="en-US" sz="2000" b="1">
                <a:latin typeface="Verdana" panose="020B0604030504040204" pitchFamily="34" charset="0"/>
                <a:ea typeface="Verdana" panose="020B0604030504040204" pitchFamily="34" charset="0"/>
                <a:cs typeface="Verdana" panose="020B0604030504040204" pitchFamily="34" charset="0"/>
              </a:rPr>
              <a:t>Home </a:t>
            </a:r>
            <a:r>
              <a:rPr lang="en-US" sz="2000">
                <a:latin typeface="Verdana" panose="020B0604030504040204" pitchFamily="34" charset="0"/>
                <a:ea typeface="Verdana" panose="020B0604030504040204" pitchFamily="34" charset="0"/>
                <a:cs typeface="Verdana" panose="020B0604030504040204" pitchFamily="34" charset="0"/>
              </a:rPr>
              <a:t>toolbar above.</a:t>
            </a:r>
          </a:p>
          <a:p>
            <a:endParaRPr lang="en-US" sz="2000">
              <a:latin typeface="Verdana" panose="020B0604030504040204" pitchFamily="34" charset="0"/>
              <a:ea typeface="Verdana" panose="020B0604030504040204" pitchFamily="34" charset="0"/>
              <a:cs typeface="Verdana" panose="020B0604030504040204" pitchFamily="34" charset="0"/>
            </a:endParaRPr>
          </a:p>
          <a:p>
            <a:r>
              <a:rPr lang="en-US" sz="2000">
                <a:latin typeface="Verdana" panose="020B0604030504040204" pitchFamily="34" charset="0"/>
                <a:ea typeface="Verdana" panose="020B0604030504040204" pitchFamily="34" charset="0"/>
                <a:cs typeface="Verdana" panose="020B0604030504040204" pitchFamily="34" charset="0"/>
              </a:rPr>
              <a:t>It’s best to avoid too much text on the screen, as well as confusing visuals, clip art and other low-quality images. </a:t>
            </a:r>
          </a:p>
          <a:p>
            <a:endParaRPr lang="en-US" sz="2000">
              <a:latin typeface="Verdana" panose="020B0604030504040204" pitchFamily="34" charset="0"/>
              <a:ea typeface="Verdana" panose="020B0604030504040204" pitchFamily="34" charset="0"/>
              <a:cs typeface="Verdana" panose="020B0604030504040204" pitchFamily="34" charset="0"/>
            </a:endParaRPr>
          </a:p>
          <a:p>
            <a:r>
              <a:rPr lang="en-US" sz="2000">
                <a:latin typeface="Verdana" panose="020B0604030504040204" pitchFamily="34" charset="0"/>
                <a:ea typeface="Verdana" panose="020B0604030504040204" pitchFamily="34" charset="0"/>
                <a:cs typeface="Verdana" panose="020B0604030504040204" pitchFamily="34" charset="0"/>
              </a:rPr>
              <a:t>Other on-brand images can be added directly to the slide over an existing image, which you can use as a size, cropping and layout guide. </a:t>
            </a:r>
          </a:p>
          <a:p>
            <a:endParaRPr lang="en-US" sz="200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047129025"/>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8A530-33AD-8AC4-DF63-0FA5211642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EEFDC3-0F38-7E7F-F1A9-4689BAE25500}"/>
              </a:ext>
            </a:extLst>
          </p:cNvPr>
          <p:cNvSpPr>
            <a:spLocks noGrp="1"/>
          </p:cNvSpPr>
          <p:nvPr>
            <p:ph type="title"/>
          </p:nvPr>
        </p:nvSpPr>
        <p:spPr/>
        <p:txBody>
          <a:bodyPr lIns="0" tIns="45720" rIns="91440" bIns="45720" anchor="ctr">
            <a:normAutofit/>
          </a:bodyPr>
          <a:lstStyle/>
          <a:p>
            <a:r>
              <a:rPr lang="en-US" sz="4400" dirty="0">
                <a:latin typeface="Frutiger LT Std 45 Light"/>
                <a:ea typeface="ＭＳ Ｐゴシック"/>
              </a:rPr>
              <a:t>What motivates BIG gifts: </a:t>
            </a:r>
            <a:endParaRPr lang="en-US" sz="4400">
              <a:latin typeface="Frutiger LT Std 45 Light"/>
            </a:endParaRPr>
          </a:p>
        </p:txBody>
      </p:sp>
      <p:sp>
        <p:nvSpPr>
          <p:cNvPr id="3" name="Content Placeholder 2">
            <a:extLst>
              <a:ext uri="{FF2B5EF4-FFF2-40B4-BE49-F238E27FC236}">
                <a16:creationId xmlns:a16="http://schemas.microsoft.com/office/drawing/2014/main" id="{B9CCD3A8-A3B2-2722-2D9B-7FD54F744574}"/>
              </a:ext>
            </a:extLst>
          </p:cNvPr>
          <p:cNvSpPr>
            <a:spLocks noGrp="1"/>
          </p:cNvSpPr>
          <p:nvPr>
            <p:ph type="body" sz="quarter" idx="11"/>
          </p:nvPr>
        </p:nvSpPr>
        <p:spPr>
          <a:xfrm>
            <a:off x="768346" y="1620837"/>
            <a:ext cx="6644825" cy="4471732"/>
          </a:xfrm>
        </p:spPr>
        <p:txBody>
          <a:bodyPr lIns="0" tIns="45720" rIns="91440" bIns="91440" anchor="t">
            <a:noAutofit/>
          </a:bodyPr>
          <a:lstStyle/>
          <a:p>
            <a:pPr marL="457200" indent="-457200">
              <a:lnSpc>
                <a:spcPct val="90000"/>
              </a:lnSpc>
              <a:spcAft>
                <a:spcPts val="900"/>
              </a:spcAft>
              <a:buFont typeface="Arial" panose="020B0604020202020204" pitchFamily="34" charset="0"/>
              <a:buChar char="•"/>
            </a:pPr>
            <a:r>
              <a:rPr lang="en-US" sz="3600" dirty="0">
                <a:latin typeface="Frutiger LT Std 45 Light"/>
                <a:ea typeface="Verdana"/>
              </a:rPr>
              <a:t>Desire to leave a legacy</a:t>
            </a:r>
            <a:endParaRPr lang="en-US" sz="3600" b="1">
              <a:latin typeface="Frutiger LT Std 45 Light"/>
              <a:ea typeface="Verdana"/>
            </a:endParaRPr>
          </a:p>
          <a:p>
            <a:pPr marL="457200" indent="-457200">
              <a:lnSpc>
                <a:spcPct val="90000"/>
              </a:lnSpc>
              <a:spcAft>
                <a:spcPts val="900"/>
              </a:spcAft>
              <a:buFont typeface="Arial" panose="020B0604020202020204" pitchFamily="34" charset="0"/>
              <a:buChar char="•"/>
            </a:pPr>
            <a:r>
              <a:rPr lang="en-US" sz="3600" dirty="0">
                <a:latin typeface="Frutiger LT Std 45 Light"/>
                <a:ea typeface="Verdana"/>
              </a:rPr>
              <a:t>See a need you can meet</a:t>
            </a:r>
          </a:p>
          <a:p>
            <a:pPr marL="457200" indent="-457200">
              <a:lnSpc>
                <a:spcPct val="90000"/>
              </a:lnSpc>
              <a:spcAft>
                <a:spcPts val="900"/>
              </a:spcAft>
              <a:buFont typeface="Arial" panose="020B0604020202020204" pitchFamily="34" charset="0"/>
              <a:buChar char="•"/>
            </a:pPr>
            <a:r>
              <a:rPr lang="en-US" sz="3600" dirty="0">
                <a:latin typeface="Frutiger LT Std 45 Light"/>
                <a:ea typeface="Verdana"/>
              </a:rPr>
              <a:t>Giving thanks to places that impacted your life or family</a:t>
            </a:r>
          </a:p>
          <a:p>
            <a:pPr marL="457200" indent="-457200">
              <a:lnSpc>
                <a:spcPct val="90000"/>
              </a:lnSpc>
              <a:spcAft>
                <a:spcPts val="900"/>
              </a:spcAft>
              <a:buFont typeface="Arial" panose="020B0604020202020204" pitchFamily="34" charset="0"/>
              <a:buChar char="•"/>
            </a:pPr>
            <a:r>
              <a:rPr lang="en-US" sz="3600" dirty="0">
                <a:latin typeface="Frutiger LT Std 45 Light"/>
                <a:ea typeface="Verdana"/>
              </a:rPr>
              <a:t>Captivated by the mission</a:t>
            </a:r>
          </a:p>
          <a:p>
            <a:pPr marL="457200" indent="-457200">
              <a:lnSpc>
                <a:spcPct val="90000"/>
              </a:lnSpc>
              <a:spcAft>
                <a:spcPts val="900"/>
              </a:spcAft>
              <a:buFont typeface="Arial" panose="020B0604020202020204" pitchFamily="34" charset="0"/>
              <a:buChar char="•"/>
            </a:pPr>
            <a:r>
              <a:rPr lang="en-US" sz="3600" dirty="0">
                <a:latin typeface="Frutiger LT Std 45 Light"/>
                <a:ea typeface="Verdana"/>
              </a:rPr>
              <a:t>Helps others</a:t>
            </a:r>
          </a:p>
          <a:p>
            <a:pPr marL="457200" indent="-457200">
              <a:lnSpc>
                <a:spcPct val="90000"/>
              </a:lnSpc>
              <a:spcAft>
                <a:spcPts val="900"/>
              </a:spcAft>
              <a:buFont typeface="Arial" panose="020B0604020202020204" pitchFamily="34" charset="0"/>
              <a:buChar char="•"/>
            </a:pPr>
            <a:r>
              <a:rPr lang="en-US" sz="3600" dirty="0">
                <a:latin typeface="Frutiger LT Std 45 Light"/>
                <a:ea typeface="Verdana"/>
              </a:rPr>
              <a:t>Greater good</a:t>
            </a:r>
          </a:p>
        </p:txBody>
      </p:sp>
      <p:pic>
        <p:nvPicPr>
          <p:cNvPr id="5" name="Picture 4" descr="A group of people sitting at a table&#10;&#10;Description automatically generated">
            <a:extLst>
              <a:ext uri="{FF2B5EF4-FFF2-40B4-BE49-F238E27FC236}">
                <a16:creationId xmlns:a16="http://schemas.microsoft.com/office/drawing/2014/main" id="{73B4F12F-18BE-E619-0E92-36B20A16585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6659" r="5452" b="-3"/>
          <a:stretch>
            <a:fillRect/>
          </a:stretch>
        </p:blipFill>
        <p:spPr>
          <a:xfrm flipH="1">
            <a:off x="7749001" y="1850874"/>
            <a:ext cx="3686468" cy="4271630"/>
          </a:xfrm>
          <a:prstGeom prst="round1Rect">
            <a:avLst>
              <a:gd name="adj" fmla="val 9664"/>
            </a:avLst>
          </a:prstGeom>
          <a:noFill/>
          <a:ln w="88900" cap="sq">
            <a:noFill/>
            <a:miter lim="800000"/>
          </a:ln>
          <a:effectLst/>
        </p:spPr>
      </p:pic>
    </p:spTree>
    <p:extLst>
      <p:ext uri="{BB962C8B-B14F-4D97-AF65-F5344CB8AC3E}">
        <p14:creationId xmlns:p14="http://schemas.microsoft.com/office/powerpoint/2010/main" val="55246059"/>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3F5-558D-E74F-89F0-C051E7F25EEB}"/>
              </a:ext>
            </a:extLst>
          </p:cNvPr>
          <p:cNvSpPr>
            <a:spLocks noGrp="1"/>
          </p:cNvSpPr>
          <p:nvPr>
            <p:ph type="title"/>
          </p:nvPr>
        </p:nvSpPr>
        <p:spPr/>
        <p:txBody>
          <a:bodyPr lIns="0" tIns="45720" rIns="91440" bIns="45720" anchor="t"/>
          <a:lstStyle/>
          <a:p>
            <a:r>
              <a:rPr lang="en-US" sz="4400" dirty="0">
                <a:latin typeface="Frutiger LT Std 45 Light"/>
                <a:ea typeface="ＭＳ Ｐゴシック"/>
              </a:rPr>
              <a:t>What motivates BIG gifts:</a:t>
            </a:r>
          </a:p>
        </p:txBody>
      </p:sp>
      <p:sp>
        <p:nvSpPr>
          <p:cNvPr id="3" name="Text Placeholder 2">
            <a:extLst>
              <a:ext uri="{FF2B5EF4-FFF2-40B4-BE49-F238E27FC236}">
                <a16:creationId xmlns:a16="http://schemas.microsoft.com/office/drawing/2014/main" id="{C2F5F646-0187-835A-D81A-161F116335A5}"/>
              </a:ext>
            </a:extLst>
          </p:cNvPr>
          <p:cNvSpPr>
            <a:spLocks noGrp="1"/>
          </p:cNvSpPr>
          <p:nvPr>
            <p:ph type="body" sz="quarter" idx="12"/>
          </p:nvPr>
        </p:nvSpPr>
        <p:spPr>
          <a:xfrm>
            <a:off x="4517134" y="1669774"/>
            <a:ext cx="7356585" cy="4604203"/>
          </a:xfrm>
        </p:spPr>
        <p:txBody>
          <a:bodyPr lIns="0" tIns="45720" rIns="91440" bIns="45720" anchor="t"/>
          <a:lstStyle/>
          <a:p>
            <a:pPr marL="457200" indent="-457200">
              <a:spcAft>
                <a:spcPts val="900"/>
              </a:spcAft>
              <a:buFont typeface="Arial" panose="020B0604020202020204" pitchFamily="34" charset="0"/>
              <a:buChar char="•"/>
            </a:pPr>
            <a:r>
              <a:rPr lang="en-US" sz="3600" dirty="0">
                <a:latin typeface="Frutiger LT Std 45 Light"/>
                <a:ea typeface="Verdana"/>
              </a:rPr>
              <a:t>Intentional planning</a:t>
            </a:r>
          </a:p>
          <a:p>
            <a:pPr marL="457200" indent="-457200">
              <a:spcAft>
                <a:spcPts val="900"/>
              </a:spcAft>
              <a:buFont typeface="Arial" panose="020B0604020202020204" pitchFamily="34" charset="0"/>
              <a:buChar char="•"/>
            </a:pPr>
            <a:r>
              <a:rPr lang="en-US" sz="3600" dirty="0">
                <a:latin typeface="Frutiger LT Std 45 Light"/>
                <a:ea typeface="Verdana"/>
              </a:rPr>
              <a:t>Life event</a:t>
            </a:r>
          </a:p>
          <a:p>
            <a:pPr marL="457200" indent="-457200">
              <a:spcAft>
                <a:spcPts val="900"/>
              </a:spcAft>
              <a:buFont typeface="Arial" panose="020B0604020202020204" pitchFamily="34" charset="0"/>
              <a:buChar char="•"/>
            </a:pPr>
            <a:r>
              <a:rPr lang="en-US" sz="3600" dirty="0">
                <a:latin typeface="Frutiger LT Std 45 Light"/>
                <a:ea typeface="Verdana"/>
              </a:rPr>
              <a:t>Reduce tax liability</a:t>
            </a:r>
          </a:p>
          <a:p>
            <a:pPr marL="457200" indent="-457200">
              <a:spcAft>
                <a:spcPts val="900"/>
              </a:spcAft>
              <a:buFont typeface="Arial" panose="020B0604020202020204" pitchFamily="34" charset="0"/>
              <a:buChar char="•"/>
            </a:pPr>
            <a:r>
              <a:rPr lang="en-US" sz="3600" dirty="0">
                <a:latin typeface="Frutiger LT Std 45 Light"/>
                <a:ea typeface="Verdana"/>
              </a:rPr>
              <a:t>Desire to leverage the outcome</a:t>
            </a:r>
          </a:p>
          <a:p>
            <a:pPr marL="457200" indent="-457200">
              <a:spcAft>
                <a:spcPts val="900"/>
              </a:spcAft>
              <a:buFont typeface="Arial" panose="020B0604020202020204" pitchFamily="34" charset="0"/>
              <a:buChar char="•"/>
            </a:pPr>
            <a:r>
              <a:rPr lang="en-US" sz="3600" dirty="0">
                <a:latin typeface="Frutiger LT Std 45 Light"/>
                <a:ea typeface="Verdana"/>
              </a:rPr>
              <a:t>Recognition</a:t>
            </a:r>
          </a:p>
          <a:p>
            <a:pPr marL="457200" indent="-457200">
              <a:spcAft>
                <a:spcPts val="900"/>
              </a:spcAft>
              <a:buFont typeface="Arial" panose="020B0604020202020204" pitchFamily="34" charset="0"/>
              <a:buChar char="•"/>
            </a:pPr>
            <a:r>
              <a:rPr lang="en-US" sz="3600" dirty="0">
                <a:latin typeface="Frutiger LT Std 45 Light"/>
                <a:ea typeface="Verdana"/>
              </a:rPr>
              <a:t>Marketing/Promotion</a:t>
            </a:r>
          </a:p>
          <a:p>
            <a:endParaRPr lang="en-US" sz="3600" dirty="0">
              <a:latin typeface="Frutiger LT Std 45 Light"/>
            </a:endParaRPr>
          </a:p>
        </p:txBody>
      </p:sp>
    </p:spTree>
    <p:extLst>
      <p:ext uri="{BB962C8B-B14F-4D97-AF65-F5344CB8AC3E}">
        <p14:creationId xmlns:p14="http://schemas.microsoft.com/office/powerpoint/2010/main" val="668429446"/>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CF00CB-A221-4779-BDF7-57988167ADBD}"/>
              </a:ext>
            </a:extLst>
          </p:cNvPr>
          <p:cNvSpPr>
            <a:spLocks noGrp="1"/>
          </p:cNvSpPr>
          <p:nvPr>
            <p:ph type="title"/>
          </p:nvPr>
        </p:nvSpPr>
        <p:spPr/>
        <p:txBody>
          <a:bodyPr lIns="91440" tIns="45720" rIns="91440" bIns="45720" anchor="t"/>
          <a:lstStyle/>
          <a:p>
            <a:r>
              <a:rPr lang="en-US" sz="4000" dirty="0">
                <a:latin typeface="Frutiger LT Std 45 Light"/>
                <a:ea typeface="ＭＳ Ｐゴシック"/>
              </a:rPr>
              <a:t>Faith-based motivators</a:t>
            </a:r>
          </a:p>
        </p:txBody>
      </p:sp>
      <p:sp>
        <p:nvSpPr>
          <p:cNvPr id="22" name="TextBox 21">
            <a:extLst>
              <a:ext uri="{FF2B5EF4-FFF2-40B4-BE49-F238E27FC236}">
                <a16:creationId xmlns:a16="http://schemas.microsoft.com/office/drawing/2014/main" id="{5B9AC74B-8D06-4501-B654-F67BD09E7748}"/>
              </a:ext>
            </a:extLst>
          </p:cNvPr>
          <p:cNvSpPr txBox="1"/>
          <p:nvPr/>
        </p:nvSpPr>
        <p:spPr>
          <a:xfrm>
            <a:off x="519052" y="1716468"/>
            <a:ext cx="5770006" cy="2811026"/>
          </a:xfrm>
          <a:prstGeom prst="rect">
            <a:avLst/>
          </a:prstGeom>
          <a:noFill/>
        </p:spPr>
        <p:txBody>
          <a:bodyPr wrap="square" lIns="91440" tIns="45720" rIns="91440" bIns="45720" anchor="t">
            <a:spAutoFit/>
          </a:bodyPr>
          <a:lstStyle/>
          <a:p>
            <a:pPr marL="106045" indent="-106045">
              <a:spcBef>
                <a:spcPts val="500"/>
              </a:spcBef>
              <a:buFont typeface="Arial" panose="020B0604020202020204" pitchFamily="34" charset="0"/>
              <a:buChar char="•"/>
            </a:pPr>
            <a:r>
              <a:rPr lang="en-US" sz="3200" dirty="0">
                <a:solidFill>
                  <a:schemeClr val="tx2"/>
                </a:solidFill>
                <a:latin typeface="Frutiger LT Std 45 Light"/>
                <a:ea typeface="Verdana"/>
              </a:rPr>
              <a:t>Everything belongs to God</a:t>
            </a:r>
            <a:endParaRPr lang="en-US" sz="3200">
              <a:solidFill>
                <a:schemeClr val="tx2"/>
              </a:solidFill>
              <a:ea typeface="Calibri"/>
              <a:cs typeface="Calibri"/>
            </a:endParaRPr>
          </a:p>
          <a:p>
            <a:pPr marL="106045" indent="-106045">
              <a:spcBef>
                <a:spcPts val="500"/>
              </a:spcBef>
              <a:buFont typeface="Arial" panose="020B0604020202020204" pitchFamily="34" charset="0"/>
              <a:buChar char="•"/>
            </a:pPr>
            <a:r>
              <a:rPr lang="en-US" sz="3200" dirty="0">
                <a:solidFill>
                  <a:schemeClr val="tx2"/>
                </a:solidFill>
                <a:latin typeface="Frutiger LT Std 45 Light"/>
                <a:ea typeface="Verdana"/>
              </a:rPr>
              <a:t>Generosity as an act of worship</a:t>
            </a:r>
          </a:p>
          <a:p>
            <a:pPr marL="106045" indent="-106045">
              <a:spcBef>
                <a:spcPts val="500"/>
              </a:spcBef>
              <a:buFont typeface="Arial" panose="020B0604020202020204" pitchFamily="34" charset="0"/>
              <a:buChar char="•"/>
            </a:pPr>
            <a:r>
              <a:rPr lang="en-US" sz="3200" dirty="0">
                <a:solidFill>
                  <a:schemeClr val="tx2"/>
                </a:solidFill>
                <a:latin typeface="Frutiger LT Std 45 Light"/>
                <a:ea typeface="Verdana"/>
              </a:rPr>
              <a:t>Response to God’s generosity</a:t>
            </a:r>
            <a:endParaRPr lang="en-US" sz="3200" dirty="0">
              <a:solidFill>
                <a:schemeClr val="tx2"/>
              </a:solidFill>
              <a:latin typeface="Frutiger LT Std 45 Light"/>
              <a:ea typeface="Verdana" panose="020B0604030504040204" pitchFamily="34" charset="0"/>
            </a:endParaRPr>
          </a:p>
          <a:p>
            <a:pPr marL="106045" indent="-106045">
              <a:spcBef>
                <a:spcPts val="500"/>
              </a:spcBef>
              <a:buFont typeface="Arial" panose="020B0604020202020204" pitchFamily="34" charset="0"/>
              <a:buChar char="•"/>
            </a:pPr>
            <a:r>
              <a:rPr lang="en-US" sz="3200" dirty="0">
                <a:solidFill>
                  <a:schemeClr val="tx2"/>
                </a:solidFill>
                <a:latin typeface="Frutiger LT Std 45 Light"/>
                <a:ea typeface="Verdana"/>
              </a:rPr>
              <a:t>Community and mutual aid </a:t>
            </a:r>
            <a:endParaRPr lang="en-US" sz="3200">
              <a:solidFill>
                <a:schemeClr val="tx2"/>
              </a:solidFill>
              <a:latin typeface="Frutiger LT Std 45 Light"/>
              <a:ea typeface="Verdana" panose="020B0604030504040204" pitchFamily="34" charset="0"/>
            </a:endParaRPr>
          </a:p>
          <a:p>
            <a:pPr marL="106045" indent="-106045">
              <a:spcBef>
                <a:spcPts val="500"/>
              </a:spcBef>
              <a:buFont typeface="Arial" panose="020B0604020202020204" pitchFamily="34" charset="0"/>
              <a:buChar char="•"/>
            </a:pPr>
            <a:r>
              <a:rPr lang="en-US" sz="3200" dirty="0">
                <a:solidFill>
                  <a:schemeClr val="tx2"/>
                </a:solidFill>
                <a:latin typeface="Frutiger LT Std 45 Light"/>
                <a:ea typeface="Verdana"/>
              </a:rPr>
              <a:t>Called to care, clothe and feed</a:t>
            </a:r>
          </a:p>
        </p:txBody>
      </p:sp>
      <p:pic>
        <p:nvPicPr>
          <p:cNvPr id="8" name="Picture 7" descr="Young plant in the morning light">
            <a:extLst>
              <a:ext uri="{FF2B5EF4-FFF2-40B4-BE49-F238E27FC236}">
                <a16:creationId xmlns:a16="http://schemas.microsoft.com/office/drawing/2014/main" id="{8705DCAC-C8F9-080C-8CE6-38F5983DD518}"/>
              </a:ext>
            </a:extLst>
          </p:cNvPr>
          <p:cNvPicPr>
            <a:picLocks noChangeAspect="1"/>
          </p:cNvPicPr>
          <p:nvPr/>
        </p:nvPicPr>
        <p:blipFill rotWithShape="1">
          <a:blip r:embed="rId3">
            <a:extLst>
              <a:ext uri="{28A0092B-C50C-407E-A947-70E740481C1C}">
                <a14:useLocalDpi xmlns:a14="http://schemas.microsoft.com/office/drawing/2010/main" val="0"/>
              </a:ext>
            </a:extLst>
          </a:blip>
          <a:srcRect r="34601"/>
          <a:stretch>
            <a:fillRect/>
          </a:stretch>
        </p:blipFill>
        <p:spPr>
          <a:xfrm>
            <a:off x="6460271" y="0"/>
            <a:ext cx="5765112" cy="6858000"/>
          </a:xfrm>
          <a:prstGeom prst="rect">
            <a:avLst/>
          </a:prstGeom>
        </p:spPr>
      </p:pic>
    </p:spTree>
    <p:extLst>
      <p:ext uri="{BB962C8B-B14F-4D97-AF65-F5344CB8AC3E}">
        <p14:creationId xmlns:p14="http://schemas.microsoft.com/office/powerpoint/2010/main" val="293776913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CF00CB-A221-4779-BDF7-57988167ADBD}"/>
              </a:ext>
            </a:extLst>
          </p:cNvPr>
          <p:cNvSpPr>
            <a:spLocks noGrp="1"/>
          </p:cNvSpPr>
          <p:nvPr>
            <p:ph type="title"/>
          </p:nvPr>
        </p:nvSpPr>
        <p:spPr/>
        <p:txBody>
          <a:bodyPr lIns="91440" tIns="45720" rIns="91440" bIns="45720" anchor="t"/>
          <a:lstStyle/>
          <a:p>
            <a:r>
              <a:rPr lang="en-US" dirty="0">
                <a:latin typeface="Frutiger LT Std 45 Light"/>
                <a:ea typeface="ＭＳ Ｐゴシック"/>
              </a:rPr>
              <a:t>Psychological motivators</a:t>
            </a:r>
          </a:p>
        </p:txBody>
      </p:sp>
      <p:sp>
        <p:nvSpPr>
          <p:cNvPr id="3" name="TextBox 2">
            <a:extLst>
              <a:ext uri="{FF2B5EF4-FFF2-40B4-BE49-F238E27FC236}">
                <a16:creationId xmlns:a16="http://schemas.microsoft.com/office/drawing/2014/main" id="{EF32E8B8-A1AA-5F22-C7A6-82066A05A42A}"/>
              </a:ext>
            </a:extLst>
          </p:cNvPr>
          <p:cNvSpPr txBox="1"/>
          <p:nvPr/>
        </p:nvSpPr>
        <p:spPr>
          <a:xfrm>
            <a:off x="829002" y="1713233"/>
            <a:ext cx="3786553" cy="3686074"/>
          </a:xfrm>
          <a:prstGeom prst="rect">
            <a:avLst/>
          </a:prstGeom>
          <a:noFill/>
        </p:spPr>
        <p:txBody>
          <a:bodyPr wrap="square" lIns="91440" tIns="45720" rIns="91440" bIns="45720" anchor="t">
            <a:spAutoFit/>
          </a:bodyPr>
          <a:lstStyle/>
          <a:p>
            <a:pPr marL="310515" lvl="1" indent="-310515" defTabSz="609555" fontAlgn="base">
              <a:lnSpc>
                <a:spcPct val="150000"/>
              </a:lnSpc>
              <a:spcAft>
                <a:spcPct val="0"/>
              </a:spcAft>
              <a:buFont typeface="Arial" charset="0"/>
              <a:buChar char="•"/>
              <a:defRPr/>
            </a:pPr>
            <a:r>
              <a:rPr lang="en-US" sz="3200" dirty="0">
                <a:solidFill>
                  <a:schemeClr val="tx2"/>
                </a:solidFill>
                <a:latin typeface="Frutiger LT Std 45 Light"/>
                <a:ea typeface="ＭＳ Ｐゴシック"/>
              </a:rPr>
              <a:t>Association</a:t>
            </a:r>
          </a:p>
          <a:p>
            <a:pPr marL="310515" lvl="1" indent="-310515" defTabSz="609555" fontAlgn="base">
              <a:lnSpc>
                <a:spcPct val="150000"/>
              </a:lnSpc>
              <a:spcAft>
                <a:spcPct val="0"/>
              </a:spcAft>
              <a:buFont typeface="Arial" charset="0"/>
              <a:buChar char="•"/>
              <a:defRPr/>
            </a:pPr>
            <a:r>
              <a:rPr lang="en-US" sz="3200" dirty="0">
                <a:solidFill>
                  <a:schemeClr val="tx2"/>
                </a:solidFill>
                <a:latin typeface="Frutiger LT Std 45 Light"/>
                <a:ea typeface="ＭＳ Ｐゴシック"/>
              </a:rPr>
              <a:t>Identification</a:t>
            </a:r>
          </a:p>
          <a:p>
            <a:pPr marL="310515" lvl="1" indent="-310515" defTabSz="609555" fontAlgn="base">
              <a:lnSpc>
                <a:spcPct val="150000"/>
              </a:lnSpc>
              <a:spcAft>
                <a:spcPct val="0"/>
              </a:spcAft>
              <a:buFont typeface="Arial" charset="0"/>
              <a:buChar char="•"/>
              <a:defRPr/>
            </a:pPr>
            <a:r>
              <a:rPr lang="en-US" sz="3200" dirty="0">
                <a:solidFill>
                  <a:schemeClr val="tx2"/>
                </a:solidFill>
                <a:latin typeface="Frutiger LT Std 45 Light"/>
                <a:ea typeface="ＭＳ Ｐゴシック"/>
              </a:rPr>
              <a:t>Legacy</a:t>
            </a:r>
          </a:p>
          <a:p>
            <a:pPr marL="310515" lvl="1" indent="-310515" defTabSz="609555" fontAlgn="base">
              <a:lnSpc>
                <a:spcPct val="150000"/>
              </a:lnSpc>
              <a:spcAft>
                <a:spcPct val="0"/>
              </a:spcAft>
              <a:buFont typeface="Arial" charset="0"/>
              <a:buChar char="•"/>
              <a:defRPr/>
            </a:pPr>
            <a:r>
              <a:rPr lang="en-US" sz="3200" dirty="0">
                <a:solidFill>
                  <a:schemeClr val="tx2"/>
                </a:solidFill>
                <a:latin typeface="Frutiger LT Std 45 Light"/>
                <a:ea typeface="ＭＳ Ｐゴシック"/>
              </a:rPr>
              <a:t>Hyper-agency</a:t>
            </a:r>
          </a:p>
          <a:p>
            <a:pPr marL="310515" lvl="1" indent="-310515" defTabSz="609555" fontAlgn="base">
              <a:lnSpc>
                <a:spcPct val="150000"/>
              </a:lnSpc>
              <a:spcAft>
                <a:spcPct val="0"/>
              </a:spcAft>
              <a:buFont typeface="Arial" charset="0"/>
              <a:buChar char="•"/>
              <a:defRPr/>
            </a:pPr>
            <a:r>
              <a:rPr lang="en-US" sz="3200" dirty="0">
                <a:solidFill>
                  <a:schemeClr val="tx2"/>
                </a:solidFill>
                <a:latin typeface="Frutiger LT Std 45 Light"/>
                <a:ea typeface="ＭＳ Ｐゴシック"/>
              </a:rPr>
              <a:t>Tax avoidance</a:t>
            </a:r>
          </a:p>
        </p:txBody>
      </p:sp>
      <p:sp>
        <p:nvSpPr>
          <p:cNvPr id="4" name="TextBox 3">
            <a:extLst>
              <a:ext uri="{FF2B5EF4-FFF2-40B4-BE49-F238E27FC236}">
                <a16:creationId xmlns:a16="http://schemas.microsoft.com/office/drawing/2014/main" id="{A27F1927-080D-DBE7-D5C1-17DF3D789E3D}"/>
              </a:ext>
            </a:extLst>
          </p:cNvPr>
          <p:cNvSpPr txBox="1"/>
          <p:nvPr/>
        </p:nvSpPr>
        <p:spPr>
          <a:xfrm>
            <a:off x="322878" y="6223259"/>
            <a:ext cx="6734415" cy="297454"/>
          </a:xfrm>
          <a:prstGeom prst="rect">
            <a:avLst/>
          </a:prstGeom>
          <a:noFill/>
        </p:spPr>
        <p:txBody>
          <a:bodyPr wrap="square" rtlCol="0">
            <a:spAutoFit/>
          </a:bodyPr>
          <a:lstStyle/>
          <a:p>
            <a:r>
              <a:rPr lang="en-US" sz="1333" dirty="0"/>
              <a:t>Source: Paul </a:t>
            </a:r>
            <a:r>
              <a:rPr lang="en-US" sz="1333" dirty="0" err="1"/>
              <a:t>Schervish</a:t>
            </a:r>
            <a:r>
              <a:rPr lang="en-US" sz="1333" dirty="0"/>
              <a:t>, Professor of Sociology, Boston University</a:t>
            </a:r>
          </a:p>
        </p:txBody>
      </p:sp>
      <p:pic>
        <p:nvPicPr>
          <p:cNvPr id="7" name="Picture 6" descr="Child stacking rocks on a beach">
            <a:extLst>
              <a:ext uri="{FF2B5EF4-FFF2-40B4-BE49-F238E27FC236}">
                <a16:creationId xmlns:a16="http://schemas.microsoft.com/office/drawing/2014/main" id="{2AF778E4-07DF-DE40-C3AE-55B05518E5A5}"/>
              </a:ext>
            </a:extLst>
          </p:cNvPr>
          <p:cNvPicPr>
            <a:picLocks noChangeAspect="1"/>
          </p:cNvPicPr>
          <p:nvPr/>
        </p:nvPicPr>
        <p:blipFill rotWithShape="1">
          <a:blip r:embed="rId3">
            <a:extLst>
              <a:ext uri="{28A0092B-C50C-407E-A947-70E740481C1C}">
                <a14:useLocalDpi xmlns:a14="http://schemas.microsoft.com/office/drawing/2010/main" val="0"/>
              </a:ext>
            </a:extLst>
          </a:blip>
          <a:srcRect r="48826"/>
          <a:stretch>
            <a:fillRect/>
          </a:stretch>
        </p:blipFill>
        <p:spPr>
          <a:xfrm>
            <a:off x="6702329" y="737"/>
            <a:ext cx="5488899" cy="6858000"/>
          </a:xfrm>
          <a:prstGeom prst="rect">
            <a:avLst/>
          </a:prstGeom>
        </p:spPr>
      </p:pic>
    </p:spTree>
    <p:extLst>
      <p:ext uri="{BB962C8B-B14F-4D97-AF65-F5344CB8AC3E}">
        <p14:creationId xmlns:p14="http://schemas.microsoft.com/office/powerpoint/2010/main" val="359367181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DB5F8-1C10-2F6F-2B78-406DE5B3751B}"/>
              </a:ext>
            </a:extLst>
          </p:cNvPr>
          <p:cNvSpPr>
            <a:spLocks noGrp="1"/>
          </p:cNvSpPr>
          <p:nvPr>
            <p:ph type="title"/>
          </p:nvPr>
        </p:nvSpPr>
        <p:spPr>
          <a:xfrm>
            <a:off x="4517134" y="607254"/>
            <a:ext cx="7260335" cy="983007"/>
          </a:xfrm>
        </p:spPr>
        <p:txBody>
          <a:bodyPr lIns="0" tIns="45720" rIns="91440" bIns="45720" anchor="t"/>
          <a:lstStyle/>
          <a:p>
            <a:r>
              <a:rPr lang="en-US" b="1" dirty="0">
                <a:latin typeface="Frutiger LT Std 45 Light"/>
                <a:ea typeface="ＭＳ Ｐゴシック"/>
              </a:rPr>
              <a:t>What prohibits of BIG gifts: </a:t>
            </a:r>
          </a:p>
        </p:txBody>
      </p:sp>
      <p:sp>
        <p:nvSpPr>
          <p:cNvPr id="3" name="Text Placeholder 2">
            <a:extLst>
              <a:ext uri="{FF2B5EF4-FFF2-40B4-BE49-F238E27FC236}">
                <a16:creationId xmlns:a16="http://schemas.microsoft.com/office/drawing/2014/main" id="{CC8FB7FF-053A-A0CD-6E38-7D9367445CBC}"/>
              </a:ext>
            </a:extLst>
          </p:cNvPr>
          <p:cNvSpPr>
            <a:spLocks noGrp="1"/>
          </p:cNvSpPr>
          <p:nvPr>
            <p:ph type="body" sz="quarter" idx="12"/>
          </p:nvPr>
        </p:nvSpPr>
        <p:spPr>
          <a:xfrm>
            <a:off x="4517134" y="1590261"/>
            <a:ext cx="7260335" cy="5108713"/>
          </a:xfrm>
        </p:spPr>
        <p:txBody>
          <a:bodyPr lIns="0" tIns="45720" rIns="91440" bIns="45720" anchor="t"/>
          <a:lstStyle/>
          <a:p>
            <a:pPr marL="457200" indent="-457200">
              <a:spcAft>
                <a:spcPts val="900"/>
              </a:spcAft>
              <a:buFont typeface="Arial" panose="020B0604020202020204" pitchFamily="34" charset="0"/>
              <a:buChar char="•"/>
            </a:pPr>
            <a:r>
              <a:rPr lang="en-US" dirty="0">
                <a:latin typeface="Frutiger LT Std 45 Light"/>
                <a:ea typeface="Verdana"/>
              </a:rPr>
              <a:t>Missteps by organizations or staff</a:t>
            </a:r>
          </a:p>
          <a:p>
            <a:pPr marL="457200" indent="-457200">
              <a:spcAft>
                <a:spcPts val="900"/>
              </a:spcAft>
              <a:buFont typeface="Arial" panose="020B0604020202020204" pitchFamily="34" charset="0"/>
              <a:buChar char="•"/>
            </a:pPr>
            <a:r>
              <a:rPr lang="en-US" dirty="0">
                <a:latin typeface="Frutiger LT Std 45 Light"/>
                <a:ea typeface="Verdana"/>
              </a:rPr>
              <a:t>Lack of relationship or engagement</a:t>
            </a:r>
          </a:p>
          <a:p>
            <a:pPr marL="457200" indent="-457200">
              <a:spcAft>
                <a:spcPts val="900"/>
              </a:spcAft>
              <a:buFont typeface="Arial" panose="020B0604020202020204" pitchFamily="34" charset="0"/>
              <a:buChar char="•"/>
            </a:pPr>
            <a:r>
              <a:rPr lang="en-US" dirty="0">
                <a:latin typeface="Frutiger LT Std 45 Light"/>
                <a:ea typeface="Verdana"/>
              </a:rPr>
              <a:t>Missteps in showcasing needs</a:t>
            </a:r>
          </a:p>
          <a:p>
            <a:pPr marL="457200" indent="-457200">
              <a:spcAft>
                <a:spcPts val="900"/>
              </a:spcAft>
              <a:buFont typeface="Arial" panose="020B0604020202020204" pitchFamily="34" charset="0"/>
              <a:buChar char="•"/>
            </a:pPr>
            <a:r>
              <a:rPr lang="en-US" dirty="0">
                <a:latin typeface="Frutiger LT Std 45 Light"/>
                <a:ea typeface="Verdana"/>
              </a:rPr>
              <a:t>Lack of proactive planning by donors and organizations</a:t>
            </a:r>
          </a:p>
          <a:p>
            <a:pPr marL="457200" indent="-457200">
              <a:spcAft>
                <a:spcPts val="900"/>
              </a:spcAft>
              <a:buFont typeface="Arial" panose="020B0604020202020204" pitchFamily="34" charset="0"/>
              <a:buChar char="•"/>
            </a:pPr>
            <a:r>
              <a:rPr lang="en-US" dirty="0">
                <a:latin typeface="Frutiger LT Std 45 Light"/>
                <a:ea typeface="Verdana"/>
              </a:rPr>
              <a:t>Lack of awareness related to tax liability</a:t>
            </a:r>
          </a:p>
          <a:p>
            <a:pPr marL="457200" indent="-457200">
              <a:spcAft>
                <a:spcPts val="900"/>
              </a:spcAft>
              <a:buFont typeface="Arial" panose="020B0604020202020204" pitchFamily="34" charset="0"/>
              <a:buChar char="•"/>
            </a:pPr>
            <a:r>
              <a:rPr lang="en-US" dirty="0">
                <a:latin typeface="Frutiger LT Std 45 Light"/>
                <a:ea typeface="Verdana"/>
              </a:rPr>
              <a:t>Lack of awareness related to charitable giving tools</a:t>
            </a:r>
          </a:p>
          <a:p>
            <a:pPr marL="457200" indent="-457200">
              <a:spcAft>
                <a:spcPts val="900"/>
              </a:spcAft>
              <a:buFont typeface="Arial" panose="020B0604020202020204" pitchFamily="34" charset="0"/>
              <a:buChar char="•"/>
            </a:pPr>
            <a:endParaRPr lang="en-US" dirty="0">
              <a:latin typeface="Frutiger LT Std 45 Light"/>
            </a:endParaRPr>
          </a:p>
          <a:p>
            <a:pPr marL="457200" indent="-457200">
              <a:spcAft>
                <a:spcPts val="900"/>
              </a:spcAft>
              <a:buFont typeface="Arial" panose="020B0604020202020204" pitchFamily="34" charset="0"/>
              <a:buChar char="•"/>
            </a:pPr>
            <a:endParaRPr lang="en-US" dirty="0">
              <a:latin typeface="Frutiger LT Std 45 Light"/>
            </a:endParaRPr>
          </a:p>
          <a:p>
            <a:endParaRPr lang="en-US" dirty="0">
              <a:latin typeface="Frutiger LT Std 45 Light"/>
            </a:endParaRPr>
          </a:p>
        </p:txBody>
      </p:sp>
    </p:spTree>
    <p:extLst>
      <p:ext uri="{BB962C8B-B14F-4D97-AF65-F5344CB8AC3E}">
        <p14:creationId xmlns:p14="http://schemas.microsoft.com/office/powerpoint/2010/main" val="3171836237"/>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ath winding through a grassy field">
            <a:extLst>
              <a:ext uri="{FF2B5EF4-FFF2-40B4-BE49-F238E27FC236}">
                <a16:creationId xmlns:a16="http://schemas.microsoft.com/office/drawing/2014/main" id="{FF7AA237-16D1-46A8-EA64-481D2A6BAC11}"/>
              </a:ext>
            </a:extLst>
          </p:cNvPr>
          <p:cNvPicPr>
            <a:picLocks noChangeAspect="1"/>
          </p:cNvPicPr>
          <p:nvPr/>
        </p:nvPicPr>
        <p:blipFill rotWithShape="1">
          <a:blip r:embed="rId3">
            <a:extLst>
              <a:ext uri="{28A0092B-C50C-407E-A947-70E740481C1C}">
                <a14:useLocalDpi xmlns:a14="http://schemas.microsoft.com/office/drawing/2010/main" val="0"/>
              </a:ext>
            </a:extLst>
          </a:blip>
          <a:srcRect l="-939" r="32854"/>
          <a:stretch>
            <a:fillRect/>
          </a:stretch>
        </p:blipFill>
        <p:spPr>
          <a:xfrm>
            <a:off x="6667944" y="0"/>
            <a:ext cx="5528942" cy="6858000"/>
          </a:xfrm>
          <a:prstGeom prst="rect">
            <a:avLst/>
          </a:prstGeom>
        </p:spPr>
      </p:pic>
      <p:sp>
        <p:nvSpPr>
          <p:cNvPr id="4" name="Content Placeholder 3">
            <a:extLst>
              <a:ext uri="{FF2B5EF4-FFF2-40B4-BE49-F238E27FC236}">
                <a16:creationId xmlns:a16="http://schemas.microsoft.com/office/drawing/2014/main" id="{986C6F09-299C-F241-86DC-AAB47D2AFC0E}"/>
              </a:ext>
            </a:extLst>
          </p:cNvPr>
          <p:cNvSpPr>
            <a:spLocks noGrp="1"/>
          </p:cNvSpPr>
          <p:nvPr>
            <p:ph type="body" sz="quarter" idx="10"/>
          </p:nvPr>
        </p:nvSpPr>
        <p:spPr>
          <a:xfrm>
            <a:off x="42514" y="2137709"/>
            <a:ext cx="5770007" cy="4386707"/>
          </a:xfrm>
        </p:spPr>
        <p:txBody>
          <a:bodyPr lIns="91440" tIns="45720" rIns="91440" bIns="45720" anchor="t"/>
          <a:lstStyle/>
          <a:p>
            <a:pPr marL="948690" lvl="1" indent="-308610">
              <a:spcAft>
                <a:spcPts val="800"/>
              </a:spcAft>
            </a:pPr>
            <a:r>
              <a:rPr lang="en-US" sz="3600" dirty="0">
                <a:latin typeface="Frutiger LT Std 45 Light"/>
                <a:ea typeface="Verdana"/>
              </a:rPr>
              <a:t>Will bequest</a:t>
            </a:r>
          </a:p>
          <a:p>
            <a:pPr marL="948690" lvl="1" indent="-308610">
              <a:spcAft>
                <a:spcPts val="800"/>
              </a:spcAft>
            </a:pPr>
            <a:r>
              <a:rPr lang="en-US" sz="3600" dirty="0">
                <a:latin typeface="Frutiger LT Std 45 Light"/>
                <a:ea typeface="Verdana"/>
              </a:rPr>
              <a:t>Beneficiary designation</a:t>
            </a:r>
          </a:p>
          <a:p>
            <a:pPr marL="948690" lvl="1" indent="-308610">
              <a:spcAft>
                <a:spcPts val="800"/>
              </a:spcAft>
            </a:pPr>
            <a:r>
              <a:rPr lang="en-US" sz="3600" dirty="0">
                <a:latin typeface="Frutiger LT Std 45 Light"/>
                <a:ea typeface="Verdana"/>
              </a:rPr>
              <a:t>Retained life estate</a:t>
            </a:r>
          </a:p>
          <a:p>
            <a:pPr marL="948690" lvl="1" indent="-308610">
              <a:spcAft>
                <a:spcPts val="800"/>
              </a:spcAft>
            </a:pPr>
            <a:r>
              <a:rPr lang="en-US" sz="3600" dirty="0">
                <a:latin typeface="Frutiger LT Std 45 Light"/>
                <a:ea typeface="Verdana"/>
              </a:rPr>
              <a:t>Charitable gift annuity</a:t>
            </a:r>
          </a:p>
          <a:p>
            <a:pPr marL="948690" lvl="1" indent="-308610">
              <a:spcAft>
                <a:spcPts val="800"/>
              </a:spcAft>
            </a:pPr>
            <a:r>
              <a:rPr lang="en-US" sz="3600" dirty="0">
                <a:latin typeface="Frutiger LT Std 45 Light"/>
                <a:ea typeface="Verdana"/>
              </a:rPr>
              <a:t>Charitable remainder unitrust</a:t>
            </a:r>
          </a:p>
        </p:txBody>
      </p:sp>
      <p:sp>
        <p:nvSpPr>
          <p:cNvPr id="2" name="Title 1">
            <a:extLst>
              <a:ext uri="{FF2B5EF4-FFF2-40B4-BE49-F238E27FC236}">
                <a16:creationId xmlns:a16="http://schemas.microsoft.com/office/drawing/2014/main" id="{3E8A91A7-4A92-8B42-8DD3-C2FD9819D899}"/>
              </a:ext>
            </a:extLst>
          </p:cNvPr>
          <p:cNvSpPr>
            <a:spLocks noGrp="1"/>
          </p:cNvSpPr>
          <p:nvPr>
            <p:ph type="title"/>
          </p:nvPr>
        </p:nvSpPr>
        <p:spPr/>
        <p:txBody>
          <a:bodyPr lIns="91440" tIns="45720" rIns="91440" bIns="45720" anchor="t"/>
          <a:lstStyle/>
          <a:p>
            <a:r>
              <a:rPr lang="en-US" sz="4000" dirty="0">
                <a:latin typeface="Frutiger LT Std 45 Light"/>
                <a:ea typeface="ＭＳ Ｐゴシック"/>
              </a:rPr>
              <a:t>Strategies for </a:t>
            </a:r>
            <a:br>
              <a:rPr lang="en-US" sz="4000" dirty="0">
                <a:latin typeface="Frutiger LT Std 45 Light"/>
                <a:ea typeface="ＭＳ Ｐゴシック"/>
              </a:rPr>
            </a:br>
            <a:r>
              <a:rPr lang="en-US" sz="4000" dirty="0">
                <a:latin typeface="Frutiger LT Std 45 Light"/>
                <a:ea typeface="ＭＳ Ｐゴシック"/>
              </a:rPr>
              <a:t>legacy giving</a:t>
            </a:r>
          </a:p>
        </p:txBody>
      </p:sp>
      <p:sp>
        <p:nvSpPr>
          <p:cNvPr id="3" name="Arrow: Left 2">
            <a:extLst>
              <a:ext uri="{FF2B5EF4-FFF2-40B4-BE49-F238E27FC236}">
                <a16:creationId xmlns:a16="http://schemas.microsoft.com/office/drawing/2014/main" id="{4EE6E5CD-2782-CC54-63E1-CECF22192733}"/>
              </a:ext>
            </a:extLst>
          </p:cNvPr>
          <p:cNvSpPr/>
          <p:nvPr/>
        </p:nvSpPr>
        <p:spPr>
          <a:xfrm>
            <a:off x="5578418" y="2137710"/>
            <a:ext cx="2852257" cy="1804565"/>
          </a:xfrm>
          <a:prstGeom prst="leftArrow">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400"/>
          </a:p>
        </p:txBody>
      </p:sp>
      <p:sp>
        <p:nvSpPr>
          <p:cNvPr id="6" name="TextBox 5">
            <a:extLst>
              <a:ext uri="{FF2B5EF4-FFF2-40B4-BE49-F238E27FC236}">
                <a16:creationId xmlns:a16="http://schemas.microsoft.com/office/drawing/2014/main" id="{C7F63C8A-5BD0-61D3-0646-D10303AD6C29}"/>
              </a:ext>
            </a:extLst>
          </p:cNvPr>
          <p:cNvSpPr txBox="1"/>
          <p:nvPr/>
        </p:nvSpPr>
        <p:spPr>
          <a:xfrm>
            <a:off x="6099215" y="2594344"/>
            <a:ext cx="2397149" cy="954107"/>
          </a:xfrm>
          <a:prstGeom prst="rect">
            <a:avLst/>
          </a:prstGeom>
          <a:noFill/>
        </p:spPr>
        <p:txBody>
          <a:bodyPr wrap="square" lIns="91440" tIns="45720" rIns="91440" bIns="45720" anchor="t">
            <a:spAutoFit/>
          </a:bodyPr>
          <a:lstStyle/>
          <a:p>
            <a:pPr marL="0" lvl="1">
              <a:spcAft>
                <a:spcPts val="800"/>
              </a:spcAft>
            </a:pPr>
            <a:r>
              <a:rPr lang="en-US" sz="2800" dirty="0">
                <a:solidFill>
                  <a:schemeClr val="bg1"/>
                </a:solidFill>
                <a:latin typeface="Frutiger LT Std 45 Light"/>
                <a:ea typeface="Verdana"/>
                <a:cs typeface="Verdana" panose="020B0604030504040204" pitchFamily="34" charset="0"/>
              </a:rPr>
              <a:t>Easiest and most common</a:t>
            </a:r>
          </a:p>
        </p:txBody>
      </p:sp>
    </p:spTree>
    <p:extLst>
      <p:ext uri="{BB962C8B-B14F-4D97-AF65-F5344CB8AC3E}">
        <p14:creationId xmlns:p14="http://schemas.microsoft.com/office/powerpoint/2010/main" val="93599142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2"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 calcmode="lin" valueType="num">
                                      <p:cBhvr additive="base">
                                        <p:cTn id="32" dur="2000" fill="hold"/>
                                        <p:tgtEl>
                                          <p:spTgt spid="3"/>
                                        </p:tgtEl>
                                        <p:attrNameLst>
                                          <p:attrName>ppt_x</p:attrName>
                                        </p:attrNameLst>
                                      </p:cBhvr>
                                      <p:tavLst>
                                        <p:tav tm="0">
                                          <p:val>
                                            <p:strVal val="1+#ppt_w/2"/>
                                          </p:val>
                                        </p:tav>
                                        <p:tav tm="100000">
                                          <p:val>
                                            <p:strVal val="#ppt_x"/>
                                          </p:val>
                                        </p:tav>
                                      </p:tavLst>
                                    </p:anim>
                                    <p:anim calcmode="lin" valueType="num">
                                      <p:cBhvr additive="base">
                                        <p:cTn id="33" dur="2000" fill="hold"/>
                                        <p:tgtEl>
                                          <p:spTgt spid="3"/>
                                        </p:tgtEl>
                                        <p:attrNameLst>
                                          <p:attrName>ppt_y</p:attrName>
                                        </p:attrNameLst>
                                      </p:cBhvr>
                                      <p:tavLst>
                                        <p:tav tm="0">
                                          <p:val>
                                            <p:strVal val="#ppt_y"/>
                                          </p:val>
                                        </p:tav>
                                        <p:tav tm="100000">
                                          <p:val>
                                            <p:strVal val="#ppt_y"/>
                                          </p:val>
                                        </p:tav>
                                      </p:tavLst>
                                    </p:anim>
                                  </p:childTnLst>
                                </p:cTn>
                              </p:par>
                              <p:par>
                                <p:cTn id="34" presetID="2" presetClass="entr" presetSubtype="2" fill="hold" grpId="0" nodeType="with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additive="base">
                                        <p:cTn id="36" dur="2000" fill="hold"/>
                                        <p:tgtEl>
                                          <p:spTgt spid="6"/>
                                        </p:tgtEl>
                                        <p:attrNameLst>
                                          <p:attrName>ppt_x</p:attrName>
                                        </p:attrNameLst>
                                      </p:cBhvr>
                                      <p:tavLst>
                                        <p:tav tm="0">
                                          <p:val>
                                            <p:strVal val="1+#ppt_w/2"/>
                                          </p:val>
                                        </p:tav>
                                        <p:tav tm="100000">
                                          <p:val>
                                            <p:strVal val="#ppt_x"/>
                                          </p:val>
                                        </p:tav>
                                      </p:tavLst>
                                    </p:anim>
                                    <p:anim calcmode="lin" valueType="num">
                                      <p:cBhvr additive="base">
                                        <p:cTn id="37" dur="2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p:bldP spid="3" grpId="0" animBg="1"/>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CF00CB-A221-4779-BDF7-57988167ADBD}"/>
              </a:ext>
            </a:extLst>
          </p:cNvPr>
          <p:cNvSpPr>
            <a:spLocks noGrp="1"/>
          </p:cNvSpPr>
          <p:nvPr>
            <p:ph type="title"/>
          </p:nvPr>
        </p:nvSpPr>
        <p:spPr/>
        <p:txBody>
          <a:bodyPr lIns="0" tIns="45720" rIns="91440" bIns="45720" anchor="t"/>
          <a:lstStyle/>
          <a:p>
            <a:r>
              <a:rPr lang="en-US" sz="4400" b="1" dirty="0">
                <a:latin typeface="Frutiger LT Std 45 Light"/>
                <a:ea typeface="ＭＳ Ｐゴシック"/>
              </a:rPr>
              <a:t>Estate plan</a:t>
            </a:r>
          </a:p>
        </p:txBody>
      </p:sp>
      <p:sp>
        <p:nvSpPr>
          <p:cNvPr id="5" name="TextBox 4">
            <a:extLst>
              <a:ext uri="{FF2B5EF4-FFF2-40B4-BE49-F238E27FC236}">
                <a16:creationId xmlns:a16="http://schemas.microsoft.com/office/drawing/2014/main" id="{495293FA-7757-4D7A-B8E7-AC564942396F}"/>
              </a:ext>
            </a:extLst>
          </p:cNvPr>
          <p:cNvSpPr txBox="1"/>
          <p:nvPr/>
        </p:nvSpPr>
        <p:spPr>
          <a:xfrm>
            <a:off x="1000133" y="6422271"/>
            <a:ext cx="4356100" cy="256545"/>
          </a:xfrm>
          <a:prstGeom prst="rect">
            <a:avLst/>
          </a:prstGeom>
          <a:noFill/>
        </p:spPr>
        <p:txBody>
          <a:bodyPr wrap="square" rtlCol="0">
            <a:spAutoFit/>
          </a:bodyPr>
          <a:lstStyle/>
          <a:p>
            <a:pPr defTabSz="914354">
              <a:defRPr/>
            </a:pPr>
            <a:r>
              <a:rPr lang="en-US" sz="1067" i="1" dirty="0">
                <a:solidFill>
                  <a:srgbClr val="FFFFFF">
                    <a:lumMod val="65000"/>
                  </a:srgbClr>
                </a:solidFill>
                <a:latin typeface="Verdana" panose="020B0604030504040204" pitchFamily="34" charset="0"/>
                <a:ea typeface="Verdana" panose="020B0604030504040204" pitchFamily="34" charset="0"/>
                <a:cs typeface="Verdana" panose="020B0604030504040204" pitchFamily="34" charset="0"/>
              </a:rPr>
              <a:t>Source: Caring.com 2019 survey</a:t>
            </a:r>
          </a:p>
        </p:txBody>
      </p:sp>
      <p:sp>
        <p:nvSpPr>
          <p:cNvPr id="6" name="TextBox 5">
            <a:extLst>
              <a:ext uri="{FF2B5EF4-FFF2-40B4-BE49-F238E27FC236}">
                <a16:creationId xmlns:a16="http://schemas.microsoft.com/office/drawing/2014/main" id="{46D142E0-A2F3-41F8-A6BB-158A7E0A710C}"/>
              </a:ext>
            </a:extLst>
          </p:cNvPr>
          <p:cNvSpPr txBox="1"/>
          <p:nvPr/>
        </p:nvSpPr>
        <p:spPr>
          <a:xfrm>
            <a:off x="1104022" y="1768494"/>
            <a:ext cx="2451100" cy="2554545"/>
          </a:xfrm>
          <a:prstGeom prst="rect">
            <a:avLst/>
          </a:prstGeom>
          <a:noFill/>
        </p:spPr>
        <p:txBody>
          <a:bodyPr wrap="square" lIns="91440" tIns="45720" rIns="91440" bIns="45720" rtlCol="0" anchor="t">
            <a:spAutoFit/>
          </a:bodyPr>
          <a:lstStyle/>
          <a:p>
            <a:pPr algn="ctr" defTabSz="914354">
              <a:defRPr/>
            </a:pPr>
            <a:r>
              <a:rPr lang="en-US" sz="6000" b="1" dirty="0">
                <a:solidFill>
                  <a:srgbClr val="719500"/>
                </a:solidFill>
                <a:latin typeface="Frutiger LT Std 45 Light"/>
                <a:ea typeface="Verdana"/>
                <a:cs typeface="Verdana" panose="020B0604030504040204" pitchFamily="34" charset="0"/>
              </a:rPr>
              <a:t>76% </a:t>
            </a:r>
          </a:p>
          <a:p>
            <a:pPr algn="ctr" defTabSz="914354">
              <a:defRPr/>
            </a:pPr>
            <a:r>
              <a:rPr lang="en-US" sz="2000" dirty="0">
                <a:solidFill>
                  <a:schemeClr val="tx2"/>
                </a:solidFill>
                <a:latin typeface="Frutiger LT Std 45 Light"/>
                <a:ea typeface="Verdana"/>
                <a:cs typeface="Verdana" panose="020B0604030504040204" pitchFamily="34" charset="0"/>
              </a:rPr>
              <a:t>of adults say having an estate plan is important</a:t>
            </a:r>
          </a:p>
          <a:p>
            <a:pPr algn="ctr" defTabSz="914354">
              <a:defRPr/>
            </a:pPr>
            <a:endParaRPr lang="en-US" sz="2000" dirty="0">
              <a:solidFill>
                <a:schemeClr val="tx2"/>
              </a:solidFill>
              <a:latin typeface="Frutiger LT Std 45 Light"/>
              <a:ea typeface="Verdana" panose="020B0604030504040204" pitchFamily="34" charset="0"/>
              <a:cs typeface="Verdana" panose="020B0604030504040204" pitchFamily="34" charset="0"/>
            </a:endParaRPr>
          </a:p>
          <a:p>
            <a:pPr algn="ctr" defTabSz="914354">
              <a:defRPr/>
            </a:pPr>
            <a:endParaRPr lang="en-US" sz="2000" dirty="0">
              <a:solidFill>
                <a:srgbClr val="000000"/>
              </a:solidFill>
              <a:latin typeface="Frutiger LT Std 45 Light"/>
              <a:ea typeface="Verdana" panose="020B0604030504040204" pitchFamily="34" charset="0"/>
              <a:cs typeface="Verdana" panose="020B0604030504040204" pitchFamily="34" charset="0"/>
            </a:endParaRPr>
          </a:p>
        </p:txBody>
      </p:sp>
      <p:sp>
        <p:nvSpPr>
          <p:cNvPr id="7" name="TextBox 6">
            <a:extLst>
              <a:ext uri="{FF2B5EF4-FFF2-40B4-BE49-F238E27FC236}">
                <a16:creationId xmlns:a16="http://schemas.microsoft.com/office/drawing/2014/main" id="{BDCDFE17-56D6-4CEA-8E9A-C1D14423600D}"/>
              </a:ext>
            </a:extLst>
          </p:cNvPr>
          <p:cNvSpPr txBox="1"/>
          <p:nvPr/>
        </p:nvSpPr>
        <p:spPr>
          <a:xfrm>
            <a:off x="6313861" y="1802851"/>
            <a:ext cx="3638831" cy="584775"/>
          </a:xfrm>
          <a:prstGeom prst="rect">
            <a:avLst/>
          </a:prstGeom>
          <a:noFill/>
        </p:spPr>
        <p:txBody>
          <a:bodyPr wrap="square" lIns="91440" tIns="45720" rIns="91440" bIns="45720" rtlCol="0" anchor="t">
            <a:spAutoFit/>
          </a:bodyPr>
          <a:lstStyle/>
          <a:p>
            <a:pPr defTabSz="914354">
              <a:defRPr/>
            </a:pPr>
            <a:r>
              <a:rPr lang="en-US" sz="3200" dirty="0">
                <a:solidFill>
                  <a:schemeClr val="tx2"/>
                </a:solidFill>
                <a:latin typeface="Frutiger LT Std 45 Light"/>
                <a:ea typeface="Verdana"/>
                <a:cs typeface="Verdana" panose="020B0604030504040204" pitchFamily="34" charset="0"/>
              </a:rPr>
              <a:t>Who has a will?</a:t>
            </a:r>
          </a:p>
        </p:txBody>
      </p:sp>
      <p:sp>
        <p:nvSpPr>
          <p:cNvPr id="10" name="Rectangle 9">
            <a:extLst>
              <a:ext uri="{FF2B5EF4-FFF2-40B4-BE49-F238E27FC236}">
                <a16:creationId xmlns:a16="http://schemas.microsoft.com/office/drawing/2014/main" id="{2ECAE2B5-0199-4C7E-891B-37C7BCCEFF66}"/>
              </a:ext>
            </a:extLst>
          </p:cNvPr>
          <p:cNvSpPr/>
          <p:nvPr/>
        </p:nvSpPr>
        <p:spPr>
          <a:xfrm>
            <a:off x="5575301" y="4165600"/>
            <a:ext cx="965199" cy="457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914354">
              <a:defRPr/>
            </a:pPr>
            <a:r>
              <a:rPr lang="en-US" sz="2400" b="1" dirty="0">
                <a:solidFill>
                  <a:srgbClr val="FFFFFF"/>
                </a:solidFill>
                <a:latin typeface="Frutiger LT Std 45 Light"/>
                <a:ea typeface="Verdana"/>
                <a:cs typeface="Verdana" panose="020B0604030504040204" pitchFamily="34" charset="0"/>
              </a:rPr>
              <a:t>18%</a:t>
            </a:r>
          </a:p>
        </p:txBody>
      </p:sp>
      <p:sp>
        <p:nvSpPr>
          <p:cNvPr id="11" name="Rectangle 10">
            <a:extLst>
              <a:ext uri="{FF2B5EF4-FFF2-40B4-BE49-F238E27FC236}">
                <a16:creationId xmlns:a16="http://schemas.microsoft.com/office/drawing/2014/main" id="{7E6D9BD3-9328-4AE8-9A0A-DE8D0C237A8B}"/>
              </a:ext>
            </a:extLst>
          </p:cNvPr>
          <p:cNvSpPr/>
          <p:nvPr/>
        </p:nvSpPr>
        <p:spPr>
          <a:xfrm>
            <a:off x="6835773" y="3708401"/>
            <a:ext cx="965199" cy="914400"/>
          </a:xfrm>
          <a:prstGeom prst="rect">
            <a:avLst/>
          </a:prstGeom>
          <a:ln/>
        </p:spPr>
        <p:style>
          <a:lnRef idx="2">
            <a:schemeClr val="accent4">
              <a:shade val="15000"/>
            </a:schemeClr>
          </a:lnRef>
          <a:fillRef idx="1">
            <a:schemeClr val="accent4"/>
          </a:fillRef>
          <a:effectRef idx="0">
            <a:schemeClr val="accent4"/>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914354">
              <a:defRPr/>
            </a:pPr>
            <a:r>
              <a:rPr lang="en-US" sz="2400" b="1" dirty="0">
                <a:solidFill>
                  <a:srgbClr val="FFFFFF"/>
                </a:solidFill>
                <a:latin typeface="Frutiger LT Std 45 Light"/>
                <a:ea typeface="Verdana"/>
                <a:cs typeface="Verdana" panose="020B0604030504040204" pitchFamily="34" charset="0"/>
              </a:rPr>
              <a:t>34%</a:t>
            </a:r>
          </a:p>
        </p:txBody>
      </p:sp>
      <p:sp>
        <p:nvSpPr>
          <p:cNvPr id="12" name="Rectangle 11">
            <a:extLst>
              <a:ext uri="{FF2B5EF4-FFF2-40B4-BE49-F238E27FC236}">
                <a16:creationId xmlns:a16="http://schemas.microsoft.com/office/drawing/2014/main" id="{B9BA6EBA-F2CE-44F8-BE73-EA55DCD807E9}"/>
              </a:ext>
            </a:extLst>
          </p:cNvPr>
          <p:cNvSpPr/>
          <p:nvPr/>
        </p:nvSpPr>
        <p:spPr>
          <a:xfrm>
            <a:off x="8096245" y="3429001"/>
            <a:ext cx="965199" cy="11938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defTabSz="914354">
              <a:defRPr/>
            </a:pPr>
            <a:r>
              <a:rPr lang="en-US" sz="2400" b="1" dirty="0">
                <a:solidFill>
                  <a:srgbClr val="FFFFFF"/>
                </a:solidFill>
                <a:latin typeface="Frutiger LT Std 45 Light"/>
                <a:ea typeface="Verdana"/>
                <a:cs typeface="Verdana" panose="020B0604030504040204" pitchFamily="34" charset="0"/>
              </a:rPr>
              <a:t>39%</a:t>
            </a:r>
          </a:p>
        </p:txBody>
      </p:sp>
      <p:sp>
        <p:nvSpPr>
          <p:cNvPr id="13" name="Rectangle 12">
            <a:extLst>
              <a:ext uri="{FF2B5EF4-FFF2-40B4-BE49-F238E27FC236}">
                <a16:creationId xmlns:a16="http://schemas.microsoft.com/office/drawing/2014/main" id="{1E21A5E0-6EEA-4489-8D88-D54EE23BFCCF}"/>
              </a:ext>
            </a:extLst>
          </p:cNvPr>
          <p:cNvSpPr/>
          <p:nvPr/>
        </p:nvSpPr>
        <p:spPr>
          <a:xfrm>
            <a:off x="9356717" y="2545954"/>
            <a:ext cx="965199" cy="2076847"/>
          </a:xfrm>
          <a:prstGeom prst="rect">
            <a:avLst/>
          </a:prstGeom>
          <a:ln/>
        </p:spPr>
        <p:style>
          <a:lnRef idx="2">
            <a:schemeClr val="accent4">
              <a:shade val="15000"/>
            </a:schemeClr>
          </a:lnRef>
          <a:fillRef idx="1">
            <a:schemeClr val="accent4"/>
          </a:fillRef>
          <a:effectRef idx="0">
            <a:schemeClr val="accent4"/>
          </a:effectRef>
          <a:fontRef idx="minor">
            <a:schemeClr val="lt1"/>
          </a:fontRef>
        </p:style>
        <p:txBody>
          <a:bodyPr lIns="91440" tIns="45720" rIns="91440" bIns="45720" rtlCol="0" anchor="ctr"/>
          <a:lstStyle/>
          <a:p>
            <a:pPr algn="ctr" defTabSz="914354">
              <a:defRPr/>
            </a:pPr>
            <a:r>
              <a:rPr lang="en-US" sz="2400" b="1" dirty="0">
                <a:solidFill>
                  <a:srgbClr val="FFFFFF"/>
                </a:solidFill>
                <a:latin typeface="Frutiger LT Std 45 Light"/>
                <a:ea typeface="Verdana"/>
                <a:cs typeface="Verdana" panose="020B0604030504040204" pitchFamily="34" charset="0"/>
              </a:rPr>
              <a:t>66%</a:t>
            </a:r>
          </a:p>
        </p:txBody>
      </p:sp>
      <p:cxnSp>
        <p:nvCxnSpPr>
          <p:cNvPr id="15" name="Straight Connector 14">
            <a:extLst>
              <a:ext uri="{FF2B5EF4-FFF2-40B4-BE49-F238E27FC236}">
                <a16:creationId xmlns:a16="http://schemas.microsoft.com/office/drawing/2014/main" id="{31DBC0FD-7949-4FDA-BAFE-49EB1C72CA33}"/>
              </a:ext>
            </a:extLst>
          </p:cNvPr>
          <p:cNvCxnSpPr/>
          <p:nvPr/>
        </p:nvCxnSpPr>
        <p:spPr>
          <a:xfrm>
            <a:off x="5470217" y="4644380"/>
            <a:ext cx="5071009" cy="0"/>
          </a:xfrm>
          <a:prstGeom prst="line">
            <a:avLst/>
          </a:prstGeom>
          <a:ln w="76200"/>
          <a:effectLst/>
        </p:spPr>
        <p:style>
          <a:lnRef idx="2">
            <a:schemeClr val="accent2"/>
          </a:lnRef>
          <a:fillRef idx="0">
            <a:schemeClr val="accent2"/>
          </a:fillRef>
          <a:effectRef idx="1">
            <a:schemeClr val="accent2"/>
          </a:effectRef>
          <a:fontRef idx="minor">
            <a:schemeClr val="tx1"/>
          </a:fontRef>
        </p:style>
      </p:cxnSp>
      <p:sp>
        <p:nvSpPr>
          <p:cNvPr id="16" name="TextBox 15">
            <a:extLst>
              <a:ext uri="{FF2B5EF4-FFF2-40B4-BE49-F238E27FC236}">
                <a16:creationId xmlns:a16="http://schemas.microsoft.com/office/drawing/2014/main" id="{D4F0250F-21E1-4329-A00D-529A7E85E319}"/>
              </a:ext>
            </a:extLst>
          </p:cNvPr>
          <p:cNvSpPr txBox="1"/>
          <p:nvPr/>
        </p:nvSpPr>
        <p:spPr>
          <a:xfrm>
            <a:off x="5612332" y="4833644"/>
            <a:ext cx="891133" cy="297454"/>
          </a:xfrm>
          <a:prstGeom prst="rect">
            <a:avLst/>
          </a:prstGeom>
          <a:noFill/>
        </p:spPr>
        <p:txBody>
          <a:bodyPr wrap="square" rtlCol="0">
            <a:spAutoFit/>
          </a:bodyPr>
          <a:lstStyle/>
          <a:p>
            <a:pPr defTabSz="914354">
              <a:defRPr/>
            </a:pPr>
            <a:r>
              <a:rPr lang="en-US" sz="1333" dirty="0">
                <a:solidFill>
                  <a:srgbClr val="000000"/>
                </a:solidFill>
                <a:latin typeface="Verdana" panose="020B0604030504040204" pitchFamily="34" charset="0"/>
                <a:ea typeface="Verdana" panose="020B0604030504040204" pitchFamily="34" charset="0"/>
                <a:cs typeface="Verdana" panose="020B0604030504040204" pitchFamily="34" charset="0"/>
              </a:rPr>
              <a:t>18 - 34</a:t>
            </a:r>
          </a:p>
        </p:txBody>
      </p:sp>
      <p:sp>
        <p:nvSpPr>
          <p:cNvPr id="17" name="TextBox 16">
            <a:extLst>
              <a:ext uri="{FF2B5EF4-FFF2-40B4-BE49-F238E27FC236}">
                <a16:creationId xmlns:a16="http://schemas.microsoft.com/office/drawing/2014/main" id="{783B377C-2AD2-4226-BD63-D8A7456C4B2B}"/>
              </a:ext>
            </a:extLst>
          </p:cNvPr>
          <p:cNvSpPr txBox="1"/>
          <p:nvPr/>
        </p:nvSpPr>
        <p:spPr>
          <a:xfrm>
            <a:off x="6835772" y="4833644"/>
            <a:ext cx="977203" cy="297454"/>
          </a:xfrm>
          <a:prstGeom prst="rect">
            <a:avLst/>
          </a:prstGeom>
          <a:noFill/>
        </p:spPr>
        <p:txBody>
          <a:bodyPr wrap="square" rtlCol="0">
            <a:spAutoFit/>
          </a:bodyPr>
          <a:lstStyle/>
          <a:p>
            <a:pPr defTabSz="914354">
              <a:defRPr/>
            </a:pPr>
            <a:r>
              <a:rPr lang="en-US" sz="1333" dirty="0">
                <a:solidFill>
                  <a:srgbClr val="000000"/>
                </a:solidFill>
                <a:latin typeface="Verdana" panose="020B0604030504040204" pitchFamily="34" charset="0"/>
                <a:ea typeface="Verdana" panose="020B0604030504040204" pitchFamily="34" charset="0"/>
                <a:cs typeface="Verdana" panose="020B0604030504040204" pitchFamily="34" charset="0"/>
              </a:rPr>
              <a:t>35 - 44</a:t>
            </a:r>
          </a:p>
        </p:txBody>
      </p:sp>
      <p:sp>
        <p:nvSpPr>
          <p:cNvPr id="18" name="TextBox 17">
            <a:extLst>
              <a:ext uri="{FF2B5EF4-FFF2-40B4-BE49-F238E27FC236}">
                <a16:creationId xmlns:a16="http://schemas.microsoft.com/office/drawing/2014/main" id="{7B8EBB8D-0A57-4795-BC1F-1EE37517DAEE}"/>
              </a:ext>
            </a:extLst>
          </p:cNvPr>
          <p:cNvSpPr txBox="1"/>
          <p:nvPr/>
        </p:nvSpPr>
        <p:spPr>
          <a:xfrm>
            <a:off x="8133276" y="4842636"/>
            <a:ext cx="891133" cy="297454"/>
          </a:xfrm>
          <a:prstGeom prst="rect">
            <a:avLst/>
          </a:prstGeom>
          <a:noFill/>
        </p:spPr>
        <p:txBody>
          <a:bodyPr wrap="square" rtlCol="0">
            <a:spAutoFit/>
          </a:bodyPr>
          <a:lstStyle/>
          <a:p>
            <a:pPr defTabSz="914354">
              <a:defRPr/>
            </a:pPr>
            <a:r>
              <a:rPr lang="en-US" sz="1333" dirty="0">
                <a:solidFill>
                  <a:srgbClr val="000000"/>
                </a:solidFill>
                <a:latin typeface="Verdana" panose="020B0604030504040204" pitchFamily="34" charset="0"/>
                <a:ea typeface="Verdana" panose="020B0604030504040204" pitchFamily="34" charset="0"/>
                <a:cs typeface="Verdana" panose="020B0604030504040204" pitchFamily="34" charset="0"/>
              </a:rPr>
              <a:t>45 - 54</a:t>
            </a:r>
          </a:p>
        </p:txBody>
      </p:sp>
      <p:sp>
        <p:nvSpPr>
          <p:cNvPr id="19" name="TextBox 18">
            <a:extLst>
              <a:ext uri="{FF2B5EF4-FFF2-40B4-BE49-F238E27FC236}">
                <a16:creationId xmlns:a16="http://schemas.microsoft.com/office/drawing/2014/main" id="{733A08BA-024D-477F-BB0B-85FAE4FD8693}"/>
              </a:ext>
            </a:extLst>
          </p:cNvPr>
          <p:cNvSpPr txBox="1"/>
          <p:nvPr/>
        </p:nvSpPr>
        <p:spPr>
          <a:xfrm>
            <a:off x="9476297" y="4840307"/>
            <a:ext cx="726035" cy="297454"/>
          </a:xfrm>
          <a:prstGeom prst="rect">
            <a:avLst/>
          </a:prstGeom>
          <a:noFill/>
        </p:spPr>
        <p:txBody>
          <a:bodyPr wrap="square" rtlCol="0">
            <a:spAutoFit/>
          </a:bodyPr>
          <a:lstStyle/>
          <a:p>
            <a:pPr defTabSz="914354">
              <a:defRPr/>
            </a:pPr>
            <a:r>
              <a:rPr lang="en-US" sz="1333" dirty="0">
                <a:solidFill>
                  <a:srgbClr val="000000"/>
                </a:solidFill>
                <a:latin typeface="Verdana" panose="020B0604030504040204" pitchFamily="34" charset="0"/>
                <a:ea typeface="Verdana" panose="020B0604030504040204" pitchFamily="34" charset="0"/>
                <a:cs typeface="Verdana" panose="020B0604030504040204" pitchFamily="34" charset="0"/>
              </a:rPr>
              <a:t>55+</a:t>
            </a:r>
          </a:p>
        </p:txBody>
      </p:sp>
      <p:sp>
        <p:nvSpPr>
          <p:cNvPr id="3" name="TextBox 2">
            <a:extLst>
              <a:ext uri="{FF2B5EF4-FFF2-40B4-BE49-F238E27FC236}">
                <a16:creationId xmlns:a16="http://schemas.microsoft.com/office/drawing/2014/main" id="{BDE825DF-E3A1-446A-8DB2-EA89140827C6}"/>
              </a:ext>
            </a:extLst>
          </p:cNvPr>
          <p:cNvSpPr txBox="1"/>
          <p:nvPr/>
        </p:nvSpPr>
        <p:spPr>
          <a:xfrm>
            <a:off x="7201482" y="5183997"/>
            <a:ext cx="1222985" cy="338554"/>
          </a:xfrm>
          <a:prstGeom prst="rect">
            <a:avLst/>
          </a:prstGeom>
          <a:noFill/>
        </p:spPr>
        <p:txBody>
          <a:bodyPr wrap="square" lIns="91440" tIns="45720" rIns="91440" bIns="45720" rtlCol="0" anchor="t">
            <a:spAutoFit/>
          </a:bodyPr>
          <a:lstStyle>
            <a:defPPr>
              <a:defRPr lang="en-US"/>
            </a:defPPr>
            <a:lvl1pPr>
              <a:defRPr sz="1000">
                <a:latin typeface="Verdana" panose="020B0604030504040204" pitchFamily="34" charset="0"/>
                <a:ea typeface="Verdana" panose="020B0604030504040204" pitchFamily="34" charset="0"/>
                <a:cs typeface="Verdana" panose="020B0604030504040204" pitchFamily="34" charset="0"/>
              </a:defRPr>
            </a:lvl1pPr>
          </a:lstStyle>
          <a:p>
            <a:pPr defTabSz="914354">
              <a:defRPr/>
            </a:pPr>
            <a:r>
              <a:rPr lang="en-US" sz="1600" dirty="0">
                <a:solidFill>
                  <a:srgbClr val="000000"/>
                </a:solidFill>
                <a:latin typeface="Frutiger LT Std 45 Light"/>
                <a:ea typeface="Verdana"/>
              </a:rPr>
              <a:t>Age groups</a:t>
            </a:r>
          </a:p>
        </p:txBody>
      </p:sp>
      <p:sp>
        <p:nvSpPr>
          <p:cNvPr id="4" name="TextBox 3">
            <a:extLst>
              <a:ext uri="{FF2B5EF4-FFF2-40B4-BE49-F238E27FC236}">
                <a16:creationId xmlns:a16="http://schemas.microsoft.com/office/drawing/2014/main" id="{D67DF08A-AB68-45EC-8791-6EF0FD9A3BE6}"/>
              </a:ext>
            </a:extLst>
          </p:cNvPr>
          <p:cNvSpPr txBox="1"/>
          <p:nvPr/>
        </p:nvSpPr>
        <p:spPr>
          <a:xfrm rot="16200000">
            <a:off x="4225204" y="3216007"/>
            <a:ext cx="1933760" cy="338554"/>
          </a:xfrm>
          <a:prstGeom prst="rect">
            <a:avLst/>
          </a:prstGeom>
          <a:noFill/>
        </p:spPr>
        <p:txBody>
          <a:bodyPr wrap="square" lIns="91440" tIns="45720" rIns="91440" bIns="45720" rtlCol="0" anchor="t">
            <a:spAutoFit/>
          </a:bodyPr>
          <a:lstStyle/>
          <a:p>
            <a:pPr defTabSz="914354">
              <a:defRPr/>
            </a:pPr>
            <a:r>
              <a:rPr lang="en-US" sz="1600" dirty="0">
                <a:solidFill>
                  <a:schemeClr val="tx2"/>
                </a:solidFill>
                <a:latin typeface="Frutiger LT Std 45 Light"/>
                <a:ea typeface="Verdana"/>
                <a:cs typeface="Verdana" panose="020B0604030504040204" pitchFamily="34" charset="0"/>
              </a:rPr>
              <a:t>Percent with a will</a:t>
            </a:r>
          </a:p>
        </p:txBody>
      </p:sp>
      <p:sp>
        <p:nvSpPr>
          <p:cNvPr id="20" name="TextBox 19">
            <a:extLst>
              <a:ext uri="{FF2B5EF4-FFF2-40B4-BE49-F238E27FC236}">
                <a16:creationId xmlns:a16="http://schemas.microsoft.com/office/drawing/2014/main" id="{B4537586-4C75-4833-9A77-FB06734992A9}"/>
              </a:ext>
            </a:extLst>
          </p:cNvPr>
          <p:cNvSpPr txBox="1"/>
          <p:nvPr/>
        </p:nvSpPr>
        <p:spPr>
          <a:xfrm>
            <a:off x="1027453" y="4352304"/>
            <a:ext cx="2451100" cy="1323439"/>
          </a:xfrm>
          <a:prstGeom prst="rect">
            <a:avLst/>
          </a:prstGeom>
          <a:noFill/>
        </p:spPr>
        <p:txBody>
          <a:bodyPr wrap="square" lIns="91440" tIns="45720" rIns="91440" bIns="45720" rtlCol="0" anchor="t">
            <a:spAutoFit/>
          </a:bodyPr>
          <a:lstStyle/>
          <a:p>
            <a:pPr algn="ctr" defTabSz="914354">
              <a:defRPr/>
            </a:pPr>
            <a:r>
              <a:rPr lang="en-US" sz="6000" b="1" dirty="0">
                <a:solidFill>
                  <a:srgbClr val="CC4F00"/>
                </a:solidFill>
                <a:latin typeface="Frutiger LT Std 45 Light"/>
                <a:ea typeface="Verdana"/>
                <a:cs typeface="Verdana" panose="020B0604030504040204" pitchFamily="34" charset="0"/>
              </a:rPr>
              <a:t>40%</a:t>
            </a:r>
          </a:p>
          <a:p>
            <a:pPr algn="ctr" defTabSz="914354">
              <a:defRPr/>
            </a:pPr>
            <a:r>
              <a:rPr lang="en-US" sz="2000" dirty="0">
                <a:solidFill>
                  <a:schemeClr val="tx2"/>
                </a:solidFill>
                <a:latin typeface="Frutiger LT Std 45 Light"/>
                <a:ea typeface="Verdana"/>
                <a:cs typeface="Verdana" panose="020B0604030504040204" pitchFamily="34" charset="0"/>
              </a:rPr>
              <a:t>actually have one</a:t>
            </a:r>
          </a:p>
        </p:txBody>
      </p:sp>
    </p:spTree>
    <p:extLst>
      <p:ext uri="{BB962C8B-B14F-4D97-AF65-F5344CB8AC3E}">
        <p14:creationId xmlns:p14="http://schemas.microsoft.com/office/powerpoint/2010/main" val="68639595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5"/>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19"/>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3"/>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animBg="1"/>
      <p:bldP spid="11" grpId="0" animBg="1"/>
      <p:bldP spid="12" grpId="0" animBg="1"/>
      <p:bldP spid="13" grpId="0" animBg="1"/>
      <p:bldP spid="16" grpId="0"/>
      <p:bldP spid="17" grpId="0"/>
      <p:bldP spid="18" grpId="0"/>
      <p:bldP spid="19" grpId="0"/>
      <p:bldP spid="3" grpId="0"/>
      <p:bldP spid="4" grpId="0"/>
      <p:bldP spid="2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76834-4FB0-4FA6-9A24-D239F0145EC7}"/>
              </a:ext>
            </a:extLst>
          </p:cNvPr>
          <p:cNvSpPr>
            <a:spLocks noGrp="1"/>
          </p:cNvSpPr>
          <p:nvPr>
            <p:ph type="title"/>
          </p:nvPr>
        </p:nvSpPr>
        <p:spPr/>
        <p:txBody>
          <a:bodyPr lIns="91440" tIns="45720" rIns="91440" bIns="45720" anchor="t"/>
          <a:lstStyle/>
          <a:p>
            <a:r>
              <a:rPr lang="en-US" sz="4000" dirty="0">
                <a:latin typeface="Frutiger LT Std 45 Light"/>
                <a:ea typeface="ＭＳ Ｐゴシック"/>
              </a:rPr>
              <a:t>Charitable remainder unitrust</a:t>
            </a:r>
          </a:p>
        </p:txBody>
      </p:sp>
      <p:sp>
        <p:nvSpPr>
          <p:cNvPr id="4" name="TextBox 3">
            <a:extLst>
              <a:ext uri="{FF2B5EF4-FFF2-40B4-BE49-F238E27FC236}">
                <a16:creationId xmlns:a16="http://schemas.microsoft.com/office/drawing/2014/main" id="{CA4F1258-543F-FDEA-B368-2D47CD54E7A9}"/>
              </a:ext>
            </a:extLst>
          </p:cNvPr>
          <p:cNvSpPr txBox="1"/>
          <p:nvPr/>
        </p:nvSpPr>
        <p:spPr>
          <a:xfrm>
            <a:off x="768352" y="1956981"/>
            <a:ext cx="5327648" cy="4524315"/>
          </a:xfrm>
          <a:prstGeom prst="rect">
            <a:avLst/>
          </a:prstGeom>
          <a:noFill/>
        </p:spPr>
        <p:txBody>
          <a:bodyPr wrap="square" lIns="91440" tIns="45720" rIns="91440" bIns="45720" rtlCol="0" anchor="t">
            <a:spAutoFit/>
          </a:bodyPr>
          <a:lstStyle/>
          <a:p>
            <a:pPr marL="380365" indent="-380365">
              <a:buFont typeface="Arial" panose="020B0604020202020204" pitchFamily="34" charset="0"/>
              <a:buChar char="•"/>
            </a:pPr>
            <a:r>
              <a:rPr lang="en-US" sz="3200" dirty="0">
                <a:solidFill>
                  <a:schemeClr val="tx2"/>
                </a:solidFill>
                <a:latin typeface="Frutiger LT Std 45 Light"/>
              </a:rPr>
              <a:t>Income for life (often increases)</a:t>
            </a:r>
            <a:endParaRPr lang="en-US" sz="3200">
              <a:solidFill>
                <a:schemeClr val="tx2"/>
              </a:solidFill>
              <a:latin typeface="Frutiger LT Std 45 Light"/>
              <a:ea typeface="Calibri"/>
              <a:cs typeface="Calibri"/>
            </a:endParaRPr>
          </a:p>
          <a:p>
            <a:pPr marL="380365" indent="-380365">
              <a:buFont typeface="Arial" panose="020B0604020202020204" pitchFamily="34" charset="0"/>
              <a:buChar char="•"/>
            </a:pPr>
            <a:r>
              <a:rPr lang="en-US" sz="3200" dirty="0">
                <a:solidFill>
                  <a:schemeClr val="tx2"/>
                </a:solidFill>
                <a:latin typeface="Frutiger LT Std 45 Light"/>
              </a:rPr>
              <a:t>Significant flexibility</a:t>
            </a:r>
            <a:endParaRPr lang="en-US" sz="3200">
              <a:solidFill>
                <a:schemeClr val="tx2"/>
              </a:solidFill>
              <a:latin typeface="Frutiger LT Std 45 Light"/>
              <a:ea typeface="Calibri"/>
              <a:cs typeface="Calibri"/>
            </a:endParaRPr>
          </a:p>
          <a:p>
            <a:pPr marL="380365" indent="-380365">
              <a:buFont typeface="Arial" panose="020B0604020202020204" pitchFamily="34" charset="0"/>
              <a:buChar char="•"/>
            </a:pPr>
            <a:r>
              <a:rPr lang="en-US" sz="3200" dirty="0">
                <a:solidFill>
                  <a:schemeClr val="tx2"/>
                </a:solidFill>
                <a:latin typeface="Frutiger LT Std 45 Light"/>
              </a:rPr>
              <a:t>Excellent for appreciated assets</a:t>
            </a:r>
            <a:endParaRPr lang="en-US" sz="3200">
              <a:solidFill>
                <a:schemeClr val="tx2"/>
              </a:solidFill>
              <a:latin typeface="Frutiger LT Std 45 Light"/>
              <a:ea typeface="Calibri"/>
              <a:cs typeface="Calibri"/>
            </a:endParaRPr>
          </a:p>
          <a:p>
            <a:pPr marL="380365" indent="-380365">
              <a:buFont typeface="Arial" panose="020B0604020202020204" pitchFamily="34" charset="0"/>
              <a:buChar char="•"/>
            </a:pPr>
            <a:r>
              <a:rPr lang="en-US" sz="3200" dirty="0">
                <a:solidFill>
                  <a:schemeClr val="tx2"/>
                </a:solidFill>
                <a:latin typeface="Frutiger LT Std 45 Light"/>
              </a:rPr>
              <a:t>Immediate tax deduction</a:t>
            </a:r>
            <a:endParaRPr lang="en-US" sz="3200">
              <a:solidFill>
                <a:schemeClr val="tx2"/>
              </a:solidFill>
              <a:latin typeface="Frutiger LT Std 45 Light"/>
              <a:ea typeface="Calibri"/>
              <a:cs typeface="Calibri"/>
            </a:endParaRPr>
          </a:p>
          <a:p>
            <a:pPr marL="380365" indent="-380365">
              <a:buFont typeface="Arial" panose="020B0604020202020204" pitchFamily="34" charset="0"/>
              <a:buChar char="•"/>
            </a:pPr>
            <a:r>
              <a:rPr lang="en-US" sz="3200" dirty="0">
                <a:solidFill>
                  <a:schemeClr val="tx2"/>
                </a:solidFill>
                <a:latin typeface="Frutiger LT Std 45 Light"/>
              </a:rPr>
              <a:t>Defer capital gains</a:t>
            </a:r>
            <a:endParaRPr lang="en-US" sz="3200">
              <a:solidFill>
                <a:schemeClr val="tx2"/>
              </a:solidFill>
              <a:latin typeface="Frutiger LT Std 45 Light"/>
              <a:ea typeface="Calibri"/>
              <a:cs typeface="Calibri"/>
            </a:endParaRPr>
          </a:p>
          <a:p>
            <a:pPr marL="380365" indent="-380365">
              <a:buFont typeface="Arial" panose="020B0604020202020204" pitchFamily="34" charset="0"/>
              <a:buChar char="•"/>
            </a:pPr>
            <a:r>
              <a:rPr lang="en-US" sz="3200" dirty="0">
                <a:solidFill>
                  <a:schemeClr val="tx2"/>
                </a:solidFill>
                <a:latin typeface="Frutiger LT Std 45 Light"/>
              </a:rPr>
              <a:t>Can be added to</a:t>
            </a:r>
            <a:endParaRPr lang="en-US" sz="3200">
              <a:solidFill>
                <a:schemeClr val="tx2"/>
              </a:solidFill>
              <a:latin typeface="Frutiger LT Std 45 Light"/>
              <a:ea typeface="Calibri"/>
              <a:cs typeface="Calibri"/>
            </a:endParaRPr>
          </a:p>
          <a:p>
            <a:pPr marL="380365" indent="-380365">
              <a:buFont typeface="Arial" panose="020B0604020202020204" pitchFamily="34" charset="0"/>
              <a:buChar char="•"/>
            </a:pPr>
            <a:r>
              <a:rPr lang="en-US" sz="3200" dirty="0">
                <a:solidFill>
                  <a:schemeClr val="tx2"/>
                </a:solidFill>
                <a:latin typeface="Frutiger LT Std 45 Light"/>
              </a:rPr>
              <a:t>Can be funded by QCD*</a:t>
            </a:r>
            <a:endParaRPr lang="en-US" sz="3200">
              <a:solidFill>
                <a:schemeClr val="tx2"/>
              </a:solidFill>
              <a:latin typeface="Frutiger LT Std 45 Light"/>
              <a:ea typeface="Calibri"/>
              <a:cs typeface="Calibri"/>
            </a:endParaRPr>
          </a:p>
        </p:txBody>
      </p:sp>
      <p:pic>
        <p:nvPicPr>
          <p:cNvPr id="6" name="Picture 5" descr="Plants in a field">
            <a:extLst>
              <a:ext uri="{FF2B5EF4-FFF2-40B4-BE49-F238E27FC236}">
                <a16:creationId xmlns:a16="http://schemas.microsoft.com/office/drawing/2014/main" id="{7DC3E7B0-059A-EA46-39BA-C93A3090528A}"/>
              </a:ext>
            </a:extLst>
          </p:cNvPr>
          <p:cNvPicPr>
            <a:picLocks noChangeAspect="1"/>
          </p:cNvPicPr>
          <p:nvPr/>
        </p:nvPicPr>
        <p:blipFill rotWithShape="1">
          <a:blip r:embed="rId2">
            <a:extLst>
              <a:ext uri="{28A0092B-C50C-407E-A947-70E740481C1C}">
                <a14:useLocalDpi xmlns:a14="http://schemas.microsoft.com/office/drawing/2010/main" val="0"/>
              </a:ext>
            </a:extLst>
          </a:blip>
          <a:srcRect r="25036"/>
          <a:stretch>
            <a:fillRect/>
          </a:stretch>
        </p:blipFill>
        <p:spPr>
          <a:xfrm>
            <a:off x="6733563" y="0"/>
            <a:ext cx="5457316" cy="6858000"/>
          </a:xfrm>
          <a:prstGeom prst="rect">
            <a:avLst/>
          </a:prstGeom>
        </p:spPr>
      </p:pic>
    </p:spTree>
    <p:extLst>
      <p:ext uri="{BB962C8B-B14F-4D97-AF65-F5344CB8AC3E}">
        <p14:creationId xmlns:p14="http://schemas.microsoft.com/office/powerpoint/2010/main" val="4064227784"/>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76834-4FB0-4FA6-9A24-D239F0145EC7}"/>
              </a:ext>
            </a:extLst>
          </p:cNvPr>
          <p:cNvSpPr>
            <a:spLocks noGrp="1"/>
          </p:cNvSpPr>
          <p:nvPr>
            <p:ph type="title"/>
          </p:nvPr>
        </p:nvSpPr>
        <p:spPr/>
        <p:txBody>
          <a:bodyPr lIns="0" tIns="45720" rIns="91440" bIns="45720" anchor="t"/>
          <a:lstStyle/>
          <a:p>
            <a:r>
              <a:rPr lang="en-US" sz="4400" dirty="0">
                <a:latin typeface="Frutiger LT Std 45 Light"/>
                <a:ea typeface="ＭＳ Ｐゴシック"/>
              </a:rPr>
              <a:t>Charitable remainder unitrust</a:t>
            </a:r>
          </a:p>
        </p:txBody>
      </p:sp>
      <p:pic>
        <p:nvPicPr>
          <p:cNvPr id="4" name="Picture 3">
            <a:extLst>
              <a:ext uri="{FF2B5EF4-FFF2-40B4-BE49-F238E27FC236}">
                <a16:creationId xmlns:a16="http://schemas.microsoft.com/office/drawing/2014/main" id="{2F78661B-D88F-4BF3-A250-778D4E7D869F}"/>
              </a:ext>
            </a:extLst>
          </p:cNvPr>
          <p:cNvPicPr>
            <a:picLocks noChangeAspect="1"/>
          </p:cNvPicPr>
          <p:nvPr/>
        </p:nvPicPr>
        <p:blipFill>
          <a:blip r:embed="rId2"/>
          <a:stretch>
            <a:fillRect/>
          </a:stretch>
        </p:blipFill>
        <p:spPr>
          <a:xfrm>
            <a:off x="1270397" y="1580697"/>
            <a:ext cx="8885656" cy="5113036"/>
          </a:xfrm>
          <a:prstGeom prst="rect">
            <a:avLst/>
          </a:prstGeom>
        </p:spPr>
      </p:pic>
    </p:spTree>
    <p:extLst>
      <p:ext uri="{BB962C8B-B14F-4D97-AF65-F5344CB8AC3E}">
        <p14:creationId xmlns:p14="http://schemas.microsoft.com/office/powerpoint/2010/main" val="1435943076"/>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2692A-C26D-F737-F73A-9272315F6D4D}"/>
              </a:ext>
            </a:extLst>
          </p:cNvPr>
          <p:cNvSpPr>
            <a:spLocks noGrp="1"/>
          </p:cNvSpPr>
          <p:nvPr>
            <p:ph type="title"/>
          </p:nvPr>
        </p:nvSpPr>
        <p:spPr/>
        <p:txBody>
          <a:bodyPr lIns="91440" tIns="45720" rIns="91440" bIns="45720" anchor="t"/>
          <a:lstStyle/>
          <a:p>
            <a:pPr algn="ctr"/>
            <a:br>
              <a:rPr lang="en-US" sz="7200" dirty="0">
                <a:latin typeface="Frutiger LT Std 45 Light"/>
              </a:rPr>
            </a:br>
            <a:r>
              <a:rPr lang="en-US" sz="7200" dirty="0">
                <a:latin typeface="Frutiger LT Std 45 Light"/>
                <a:ea typeface="ＭＳ Ｐゴシック"/>
              </a:rPr>
              <a:t>Recommendations</a:t>
            </a:r>
          </a:p>
        </p:txBody>
      </p:sp>
    </p:spTree>
    <p:extLst>
      <p:ext uri="{BB962C8B-B14F-4D97-AF65-F5344CB8AC3E}">
        <p14:creationId xmlns:p14="http://schemas.microsoft.com/office/powerpoint/2010/main" val="1056684647"/>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9D4CE5C-E5D0-FD48-B333-B3E8191E37B1}"/>
              </a:ext>
            </a:extLst>
          </p:cNvPr>
          <p:cNvSpPr txBox="1"/>
          <p:nvPr/>
        </p:nvSpPr>
        <p:spPr>
          <a:xfrm>
            <a:off x="725214" y="536713"/>
            <a:ext cx="9540251" cy="830997"/>
          </a:xfrm>
          <a:prstGeom prst="rect">
            <a:avLst/>
          </a:prstGeom>
          <a:noFill/>
        </p:spPr>
        <p:txBody>
          <a:bodyPr wrap="square" rtlCol="0">
            <a:spAutoFit/>
          </a:bodyPr>
          <a:lstStyle/>
          <a:p>
            <a:pPr lvl="0" defTabSz="457200" fontAlgn="base">
              <a:spcBef>
                <a:spcPct val="0"/>
              </a:spcBef>
              <a:spcAft>
                <a:spcPct val="0"/>
              </a:spcAft>
              <a:defRPr/>
            </a:pPr>
            <a:r>
              <a:rPr lang="en-US" sz="2000" b="1" i="1">
                <a:latin typeface="Verdana" panose="020B0604030504040204" pitchFamily="34" charset="0"/>
                <a:ea typeface="Verdana" panose="020B0604030504040204" pitchFamily="34" charset="0"/>
                <a:cs typeface="Verdana" panose="020B0604030504040204" pitchFamily="34" charset="0"/>
              </a:rPr>
              <a:t>This page for internal use only </a:t>
            </a:r>
          </a:p>
          <a:p>
            <a:pPr lvl="0" defTabSz="457200" fontAlgn="base">
              <a:spcBef>
                <a:spcPct val="0"/>
              </a:spcBef>
              <a:spcAft>
                <a:spcPct val="0"/>
              </a:spcAft>
              <a:defRPr/>
            </a:pPr>
            <a:r>
              <a:rPr lang="en-US" sz="2800">
                <a:latin typeface="Verdana" panose="020B0604030504040204" pitchFamily="34" charset="0"/>
                <a:ea typeface="Verdana" panose="020B0604030504040204" pitchFamily="34" charset="0"/>
                <a:cs typeface="Verdana" panose="020B0604030504040204" pitchFamily="34" charset="0"/>
              </a:rPr>
              <a:t>How to use this template</a:t>
            </a:r>
            <a:endParaRPr lang="en-US" sz="2800" b="1">
              <a:latin typeface="Verdana" panose="020B0604030504040204" pitchFamily="34" charset="0"/>
              <a:ea typeface="Verdana" panose="020B0604030504040204" pitchFamily="34" charset="0"/>
              <a:cs typeface="Verdana" panose="020B0604030504040204" pitchFamily="34" charset="0"/>
            </a:endParaRPr>
          </a:p>
        </p:txBody>
      </p:sp>
      <p:sp>
        <p:nvSpPr>
          <p:cNvPr id="3" name="TextBox 2">
            <a:extLst>
              <a:ext uri="{FF2B5EF4-FFF2-40B4-BE49-F238E27FC236}">
                <a16:creationId xmlns:a16="http://schemas.microsoft.com/office/drawing/2014/main" id="{3BC569B7-84D4-144A-9E90-55E0C7E088C3}"/>
              </a:ext>
            </a:extLst>
          </p:cNvPr>
          <p:cNvSpPr txBox="1"/>
          <p:nvPr/>
        </p:nvSpPr>
        <p:spPr>
          <a:xfrm>
            <a:off x="725214" y="1528798"/>
            <a:ext cx="11223770" cy="4708981"/>
          </a:xfrm>
          <a:prstGeom prst="rect">
            <a:avLst/>
          </a:prstGeom>
          <a:noFill/>
        </p:spPr>
        <p:txBody>
          <a:bodyPr wrap="square" rtlCol="0">
            <a:spAutoFit/>
          </a:bodyPr>
          <a:lstStyle/>
          <a:p>
            <a:r>
              <a:rPr lang="en-US" sz="2000">
                <a:latin typeface="Verdana" panose="020B0604030504040204" pitchFamily="34" charset="0"/>
                <a:ea typeface="Verdana" panose="020B0604030504040204" pitchFamily="34" charset="0"/>
                <a:cs typeface="Verdana" panose="020B0604030504040204" pitchFamily="34" charset="0"/>
              </a:rPr>
              <a:t>Video and audio can add value but require additional steps for the best performance. </a:t>
            </a:r>
          </a:p>
          <a:p>
            <a:endParaRPr lang="en-US" sz="2000">
              <a:latin typeface="Verdana" panose="020B0604030504040204" pitchFamily="34" charset="0"/>
              <a:ea typeface="Verdana" panose="020B0604030504040204" pitchFamily="34" charset="0"/>
              <a:cs typeface="Verdana" panose="020B0604030504040204" pitchFamily="34" charset="0"/>
            </a:endParaRPr>
          </a:p>
          <a:p>
            <a:r>
              <a:rPr lang="en-US" sz="2000">
                <a:latin typeface="Verdana" panose="020B0604030504040204" pitchFamily="34" charset="0"/>
                <a:ea typeface="Verdana" panose="020B0604030504040204" pitchFamily="34" charset="0"/>
                <a:cs typeface="Verdana" panose="020B0604030504040204" pitchFamily="34" charset="0"/>
              </a:rPr>
              <a:t>Please note the playback settings. Before finalizing the presentation, go to “file” and select “compress pictures” or “optimize media.” This helps make sure the presentation runs smoothly. </a:t>
            </a:r>
          </a:p>
          <a:p>
            <a:endParaRPr lang="en-US" sz="2000">
              <a:latin typeface="Verdana" panose="020B0604030504040204" pitchFamily="34" charset="0"/>
              <a:ea typeface="Verdana" panose="020B0604030504040204" pitchFamily="34" charset="0"/>
              <a:cs typeface="Verdana" panose="020B0604030504040204" pitchFamily="34" charset="0"/>
            </a:endParaRPr>
          </a:p>
          <a:p>
            <a:r>
              <a:rPr lang="en-US" sz="2000">
                <a:latin typeface="Verdana" panose="020B0604030504040204" pitchFamily="34" charset="0"/>
                <a:ea typeface="Verdana" panose="020B0604030504040204" pitchFamily="34" charset="0"/>
                <a:cs typeface="Verdana" panose="020B0604030504040204" pitchFamily="34" charset="0"/>
              </a:rPr>
              <a:t>Make sure to test and run through the presentation to identify issues or problems. </a:t>
            </a:r>
          </a:p>
          <a:p>
            <a:endParaRPr lang="en-US" sz="2000">
              <a:latin typeface="Verdana" panose="020B0604030504040204" pitchFamily="34" charset="0"/>
              <a:ea typeface="Verdana" panose="020B0604030504040204" pitchFamily="34" charset="0"/>
              <a:cs typeface="Verdana" panose="020B0604030504040204" pitchFamily="34" charset="0"/>
            </a:endParaRPr>
          </a:p>
          <a:p>
            <a:r>
              <a:rPr lang="en-US" sz="2000">
                <a:latin typeface="Verdana" panose="020B0604030504040204" pitchFamily="34" charset="0"/>
                <a:ea typeface="Verdana" panose="020B0604030504040204" pitchFamily="34" charset="0"/>
                <a:cs typeface="Verdana" panose="020B0604030504040204" pitchFamily="34" charset="0"/>
              </a:rPr>
              <a:t>Avoid extreme animated effects and transitions. If you must use them, select the most subtle ones and keep them consistent from slide to slide.  </a:t>
            </a:r>
          </a:p>
          <a:p>
            <a:endParaRPr lang="en-US" sz="2000">
              <a:latin typeface="Verdana" panose="020B0604030504040204" pitchFamily="34" charset="0"/>
              <a:ea typeface="Verdana" panose="020B0604030504040204" pitchFamily="34" charset="0"/>
              <a:cs typeface="Verdana" panose="020B0604030504040204" pitchFamily="34" charset="0"/>
            </a:endParaRPr>
          </a:p>
          <a:p>
            <a:r>
              <a:rPr lang="en-US" sz="2000">
                <a:latin typeface="Verdana" panose="020B0604030504040204" pitchFamily="34" charset="0"/>
                <a:ea typeface="Verdana" panose="020B0604030504040204" pitchFamily="34" charset="0"/>
                <a:cs typeface="Verdana" panose="020B0604030504040204" pitchFamily="34" charset="0"/>
              </a:rPr>
              <a:t>Marketing develops presentations and reviews or offers guidance to help you create or improve them. How we assist depends on the need, priority, scope and other factors, which are generally evaluated on a case-by-case basis. </a:t>
            </a:r>
          </a:p>
          <a:p>
            <a:endParaRPr lang="en-US" sz="200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167069269"/>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B85E7-90E6-0645-A0B7-9919CAB92900}"/>
              </a:ext>
            </a:extLst>
          </p:cNvPr>
          <p:cNvSpPr>
            <a:spLocks noGrp="1"/>
          </p:cNvSpPr>
          <p:nvPr>
            <p:ph type="title"/>
          </p:nvPr>
        </p:nvSpPr>
        <p:spPr>
          <a:xfrm>
            <a:off x="8462270" y="522261"/>
            <a:ext cx="3614935" cy="1502228"/>
          </a:xfrm>
          <a:prstGeom prst="rect">
            <a:avLst/>
          </a:prstGeom>
        </p:spPr>
        <p:txBody>
          <a:bodyPr lIns="0" tIns="45720" rIns="91440" bIns="45720" anchor="t">
            <a:noAutofit/>
          </a:bodyPr>
          <a:lstStyle/>
          <a:p>
            <a:r>
              <a:rPr lang="en-US" sz="3200" dirty="0">
                <a:latin typeface="Frutiger LT Std 45 Light"/>
                <a:ea typeface="Verdana"/>
                <a:cs typeface="Verdana" panose="020B0604030504040204" pitchFamily="34" charset="0"/>
              </a:rPr>
              <a:t>Unearth passion: </a:t>
            </a:r>
            <a:endParaRPr lang="en-US" sz="3200" dirty="0">
              <a:latin typeface="Frutiger LT Std 45 Light"/>
              <a:ea typeface="Verdana" panose="020B0604030504040204" pitchFamily="34" charset="0"/>
              <a:cs typeface="Verdana" panose="020B0604030504040204" pitchFamily="34" charset="0"/>
            </a:endParaRPr>
          </a:p>
        </p:txBody>
      </p:sp>
      <p:sp>
        <p:nvSpPr>
          <p:cNvPr id="3" name="Content Placeholder 2">
            <a:extLst>
              <a:ext uri="{FF2B5EF4-FFF2-40B4-BE49-F238E27FC236}">
                <a16:creationId xmlns:a16="http://schemas.microsoft.com/office/drawing/2014/main" id="{B5678EAC-F6AD-5A43-869E-A66A25D972B9}"/>
              </a:ext>
            </a:extLst>
          </p:cNvPr>
          <p:cNvSpPr>
            <a:spLocks noGrp="1"/>
          </p:cNvSpPr>
          <p:nvPr>
            <p:ph type="body" sz="quarter" idx="10"/>
          </p:nvPr>
        </p:nvSpPr>
        <p:spPr>
          <a:xfrm>
            <a:off x="8462270" y="1172816"/>
            <a:ext cx="3614934" cy="5486401"/>
          </a:xfrm>
          <a:prstGeom prst="rect">
            <a:avLst/>
          </a:prstGeom>
        </p:spPr>
        <p:txBody>
          <a:bodyPr lIns="0" tIns="45720" rIns="91440" bIns="45720" anchor="t">
            <a:normAutofit lnSpcReduction="10000"/>
          </a:bodyPr>
          <a:lstStyle/>
          <a:p>
            <a:pPr marL="342900" indent="-342900">
              <a:spcAft>
                <a:spcPts val="900"/>
              </a:spcAft>
              <a:buFont typeface="Arial" panose="020B0604020202020204" pitchFamily="34" charset="0"/>
              <a:buChar char="•"/>
            </a:pPr>
            <a:r>
              <a:rPr lang="en-US" dirty="0">
                <a:latin typeface="Frutiger LT Std 45 Light"/>
                <a:ea typeface="Verdana"/>
              </a:rPr>
              <a:t>Develop a relationship</a:t>
            </a:r>
          </a:p>
          <a:p>
            <a:pPr marL="342900" indent="-342900">
              <a:spcAft>
                <a:spcPts val="900"/>
              </a:spcAft>
              <a:buFont typeface="Arial" panose="020B0604020202020204" pitchFamily="34" charset="0"/>
              <a:buChar char="•"/>
            </a:pPr>
            <a:r>
              <a:rPr lang="en-US" dirty="0">
                <a:latin typeface="Frutiger LT Std 45 Light"/>
                <a:ea typeface="Verdana"/>
              </a:rPr>
              <a:t>Listen to what matters</a:t>
            </a:r>
          </a:p>
          <a:p>
            <a:pPr marL="342900" indent="-342900">
              <a:spcAft>
                <a:spcPts val="900"/>
              </a:spcAft>
              <a:buFont typeface="Arial" panose="020B0604020202020204" pitchFamily="34" charset="0"/>
              <a:buChar char="•"/>
            </a:pPr>
            <a:r>
              <a:rPr lang="en-US" dirty="0">
                <a:latin typeface="Frutiger LT Std 45 Light"/>
                <a:ea typeface="Verdana"/>
              </a:rPr>
              <a:t>Authentic engagement</a:t>
            </a:r>
          </a:p>
          <a:p>
            <a:pPr marL="342900" indent="-342900">
              <a:spcAft>
                <a:spcPts val="900"/>
              </a:spcAft>
              <a:buFont typeface="Arial" panose="020B0604020202020204" pitchFamily="34" charset="0"/>
              <a:buChar char="•"/>
            </a:pPr>
            <a:r>
              <a:rPr lang="en-US" dirty="0">
                <a:latin typeface="Frutiger LT Std 45 Light"/>
                <a:ea typeface="Verdana"/>
              </a:rPr>
              <a:t>Ask for advice instead of money</a:t>
            </a:r>
          </a:p>
          <a:p>
            <a:pPr marL="342900" indent="-342900">
              <a:spcAft>
                <a:spcPts val="900"/>
              </a:spcAft>
              <a:buFont typeface="Arial" panose="020B0604020202020204" pitchFamily="34" charset="0"/>
              <a:buChar char="•"/>
            </a:pPr>
            <a:r>
              <a:rPr lang="en-US" dirty="0">
                <a:latin typeface="Frutiger LT Std 45 Light"/>
                <a:ea typeface="Verdana"/>
              </a:rPr>
              <a:t>Watch for mission, passion and money alignment</a:t>
            </a:r>
          </a:p>
          <a:p>
            <a:pPr marL="0" indent="0">
              <a:buNone/>
            </a:pPr>
            <a:endParaRPr lang="en-US" sz="2000" dirty="0">
              <a:latin typeface="Frutiger LT Std 45 Light"/>
            </a:endParaRPr>
          </a:p>
          <a:p>
            <a:pPr marL="0" indent="0">
              <a:buNone/>
            </a:pPr>
            <a:endParaRPr lang="en-US" dirty="0">
              <a:latin typeface="Frutiger LT Std 45 Light"/>
            </a:endParaRPr>
          </a:p>
          <a:p>
            <a:endParaRPr lang="en-US" sz="2400" dirty="0">
              <a:latin typeface="Frutiger LT Std 45 Ligh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374765943"/>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DAF51-A2F5-DD3C-C715-3885E84470D9}"/>
              </a:ext>
            </a:extLst>
          </p:cNvPr>
          <p:cNvSpPr>
            <a:spLocks noGrp="1"/>
          </p:cNvSpPr>
          <p:nvPr>
            <p:ph type="title"/>
          </p:nvPr>
        </p:nvSpPr>
        <p:spPr/>
        <p:txBody>
          <a:bodyPr lIns="0" tIns="45720" rIns="91440" bIns="45720" anchor="t"/>
          <a:lstStyle/>
          <a:p>
            <a:r>
              <a:rPr lang="en-US" sz="4400" dirty="0">
                <a:latin typeface="Frutiger LT Std 45 Light"/>
                <a:ea typeface="ＭＳ Ｐゴシック"/>
              </a:rPr>
              <a:t>Learn, ask, seek, partner:</a:t>
            </a:r>
            <a:br>
              <a:rPr lang="en-US" sz="4400" dirty="0">
                <a:latin typeface="Frutiger LT Std 45 Light"/>
              </a:rPr>
            </a:br>
            <a:endParaRPr lang="en-US" sz="4400">
              <a:latin typeface="Frutiger LT Std 45 Light"/>
            </a:endParaRPr>
          </a:p>
        </p:txBody>
      </p:sp>
      <p:sp>
        <p:nvSpPr>
          <p:cNvPr id="3" name="Text Placeholder 2">
            <a:extLst>
              <a:ext uri="{FF2B5EF4-FFF2-40B4-BE49-F238E27FC236}">
                <a16:creationId xmlns:a16="http://schemas.microsoft.com/office/drawing/2014/main" id="{8AE9CB6F-B4B0-F704-6D55-372B1111F794}"/>
              </a:ext>
            </a:extLst>
          </p:cNvPr>
          <p:cNvSpPr>
            <a:spLocks noGrp="1"/>
          </p:cNvSpPr>
          <p:nvPr>
            <p:ph type="body" sz="quarter" idx="12"/>
          </p:nvPr>
        </p:nvSpPr>
        <p:spPr/>
        <p:txBody>
          <a:bodyPr lIns="0" tIns="45720" rIns="91440" bIns="45720" anchor="t"/>
          <a:lstStyle/>
          <a:p>
            <a:pPr marL="457200" indent="-457200">
              <a:buFont typeface="Arial" panose="020B0604020202020204" pitchFamily="34" charset="0"/>
              <a:buChar char="•"/>
            </a:pPr>
            <a:r>
              <a:rPr lang="en-US" sz="3200" dirty="0">
                <a:latin typeface="Frutiger LT Std 45 Light"/>
                <a:ea typeface="Verdana"/>
              </a:rPr>
              <a:t>Increase knowledge related to charitable giving tools</a:t>
            </a:r>
          </a:p>
          <a:p>
            <a:pPr marL="457200" indent="-457200">
              <a:buFont typeface="Arial" panose="020B0604020202020204" pitchFamily="34" charset="0"/>
              <a:buChar char="•"/>
            </a:pPr>
            <a:r>
              <a:rPr lang="en-US" sz="3200" dirty="0">
                <a:latin typeface="Frutiger LT Std 45 Light"/>
                <a:ea typeface="Verdana"/>
              </a:rPr>
              <a:t>Increase knowledge related to tax laws related to charitable giving, incentives, and opportunities</a:t>
            </a:r>
          </a:p>
          <a:p>
            <a:pPr marL="457200" indent="-457200">
              <a:buFont typeface="Arial" panose="020B0604020202020204" pitchFamily="34" charset="0"/>
              <a:buChar char="•"/>
            </a:pPr>
            <a:r>
              <a:rPr lang="en-US" sz="3200" dirty="0">
                <a:latin typeface="Frutiger LT Std 45 Light"/>
                <a:ea typeface="Verdana"/>
              </a:rPr>
              <a:t>Build network of local lawyers, realtors, financial planners, and CPAs and offer that trusted network to </a:t>
            </a:r>
            <a:br>
              <a:rPr lang="en-US" sz="3200" dirty="0">
                <a:latin typeface="Frutiger LT Std 45 Light"/>
                <a:ea typeface="Verdana"/>
              </a:rPr>
            </a:br>
            <a:r>
              <a:rPr lang="en-US" sz="3200" dirty="0">
                <a:latin typeface="Frutiger LT Std 45 Light"/>
                <a:ea typeface="Verdana"/>
              </a:rPr>
              <a:t>your donors </a:t>
            </a:r>
          </a:p>
        </p:txBody>
      </p:sp>
    </p:spTree>
    <p:extLst>
      <p:ext uri="{BB962C8B-B14F-4D97-AF65-F5344CB8AC3E}">
        <p14:creationId xmlns:p14="http://schemas.microsoft.com/office/powerpoint/2010/main" val="3480225666"/>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B3168-873C-D678-C15F-60341ABE0AD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28B06C-AE09-A77A-591B-31A90C5D5704}"/>
              </a:ext>
            </a:extLst>
          </p:cNvPr>
          <p:cNvSpPr>
            <a:spLocks noGrp="1"/>
          </p:cNvSpPr>
          <p:nvPr>
            <p:ph type="body" sz="quarter" idx="10"/>
          </p:nvPr>
        </p:nvSpPr>
        <p:spPr>
          <a:xfrm>
            <a:off x="2464648" y="4851702"/>
            <a:ext cx="5007716" cy="534686"/>
          </a:xfrm>
          <a:prstGeom prst="rect">
            <a:avLst/>
          </a:prstGeom>
        </p:spPr>
        <p:txBody>
          <a:bodyPr lIns="0" tIns="45720" rIns="91440" bIns="45720" anchor="t">
            <a:normAutofit/>
          </a:bodyPr>
          <a:lstStyle/>
          <a:p>
            <a:pPr marL="0" indent="0">
              <a:buNone/>
            </a:pPr>
            <a:r>
              <a:rPr lang="en-US" sz="2000" b="1" spc="250" dirty="0">
                <a:latin typeface="Frutiger LT Std 45 Light"/>
                <a:ea typeface="Verdana"/>
              </a:rPr>
              <a:t>OUR MISSION STATEMENT</a:t>
            </a:r>
          </a:p>
        </p:txBody>
      </p:sp>
      <p:sp>
        <p:nvSpPr>
          <p:cNvPr id="2" name="Title 1">
            <a:extLst>
              <a:ext uri="{FF2B5EF4-FFF2-40B4-BE49-F238E27FC236}">
                <a16:creationId xmlns:a16="http://schemas.microsoft.com/office/drawing/2014/main" id="{C734DD05-C74D-8209-0EED-A0E90524D081}"/>
              </a:ext>
            </a:extLst>
          </p:cNvPr>
          <p:cNvSpPr>
            <a:spLocks noGrp="1"/>
          </p:cNvSpPr>
          <p:nvPr>
            <p:ph type="title"/>
          </p:nvPr>
        </p:nvSpPr>
        <p:spPr>
          <a:xfrm>
            <a:off x="2450359" y="2289571"/>
            <a:ext cx="7262705" cy="3096817"/>
          </a:xfrm>
          <a:prstGeom prst="rect">
            <a:avLst/>
          </a:prstGeom>
        </p:spPr>
        <p:txBody>
          <a:bodyPr lIns="0" tIns="45720" rIns="91440" bIns="45720" anchor="t">
            <a:normAutofit/>
          </a:bodyPr>
          <a:lstStyle/>
          <a:p>
            <a:r>
              <a:rPr lang="en-US" sz="4400" b="1" dirty="0">
                <a:latin typeface="Frutiger LT Std 45 Light"/>
                <a:ea typeface="Verdana"/>
                <a:cs typeface="Verdana" panose="020B0604030504040204" pitchFamily="34" charset="0"/>
              </a:rPr>
              <a:t>Together, we empower financial well-being for faith-inspired living. </a:t>
            </a:r>
          </a:p>
        </p:txBody>
      </p:sp>
    </p:spTree>
    <p:extLst>
      <p:ext uri="{BB962C8B-B14F-4D97-AF65-F5344CB8AC3E}">
        <p14:creationId xmlns:p14="http://schemas.microsoft.com/office/powerpoint/2010/main" val="3177954411"/>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itle 1">
            <a:extLst>
              <a:ext uri="{FF2B5EF4-FFF2-40B4-BE49-F238E27FC236}">
                <a16:creationId xmlns:a16="http://schemas.microsoft.com/office/drawing/2014/main" id="{819C0EDE-B9A7-4887-931C-689C81801506}"/>
              </a:ext>
            </a:extLst>
          </p:cNvPr>
          <p:cNvSpPr>
            <a:spLocks noGrp="1" noChangeArrowheads="1"/>
          </p:cNvSpPr>
          <p:nvPr>
            <p:ph type="ctrTitle"/>
          </p:nvPr>
        </p:nvSpPr>
        <p:spPr>
          <a:xfrm>
            <a:off x="814388" y="1459305"/>
            <a:ext cx="10078899" cy="1542312"/>
          </a:xfrm>
          <a:prstGeom prst="rect">
            <a:avLst/>
          </a:prstGeom>
        </p:spPr>
        <p:txBody>
          <a:bodyPr lIns="0" tIns="45720" rIns="91440" bIns="45720" anchor="t">
            <a:noAutofit/>
          </a:bodyPr>
          <a:lstStyle/>
          <a:p>
            <a:r>
              <a:rPr lang="en-US" altLang="en-US" sz="8000" dirty="0">
                <a:latin typeface="Frutiger LT Std 45 Light"/>
                <a:ea typeface="ＭＳ Ｐゴシック"/>
                <a:cs typeface="Verdana" panose="020B0604030504040204" pitchFamily="34" charset="0"/>
              </a:rPr>
              <a:t>Questions?		</a:t>
            </a:r>
          </a:p>
        </p:txBody>
      </p:sp>
      <p:sp>
        <p:nvSpPr>
          <p:cNvPr id="6" name="TextBox 5">
            <a:extLst>
              <a:ext uri="{FF2B5EF4-FFF2-40B4-BE49-F238E27FC236}">
                <a16:creationId xmlns:a16="http://schemas.microsoft.com/office/drawing/2014/main" id="{8075E0A4-9579-4DE0-84AC-6DFBFFBB0764}"/>
              </a:ext>
            </a:extLst>
          </p:cNvPr>
          <p:cNvSpPr txBox="1"/>
          <p:nvPr/>
        </p:nvSpPr>
        <p:spPr>
          <a:xfrm>
            <a:off x="11506201" y="6612468"/>
            <a:ext cx="819151" cy="338554"/>
          </a:xfrm>
          <a:prstGeom prst="rect">
            <a:avLst/>
          </a:prstGeom>
          <a:noFill/>
        </p:spPr>
        <p:txBody>
          <a:bodyPr>
            <a:spAutoFit/>
          </a:bodyPr>
          <a:lstStyle/>
          <a:p>
            <a:pPr defTabSz="914354">
              <a:defRPr/>
            </a:pPr>
            <a:r>
              <a:rPr lang="en-US" sz="800">
                <a:solidFill>
                  <a:srgbClr val="FFFFFF">
                    <a:lumMod val="85000"/>
                  </a:srgbClr>
                </a:solidFill>
                <a:latin typeface="Verdana" panose="020B0604030504040204" pitchFamily="34" charset="0"/>
                <a:ea typeface="Verdana" panose="020B0604030504040204" pitchFamily="34" charset="0"/>
                <a:cs typeface="Verdana" panose="020B0604030504040204" pitchFamily="34" charset="0"/>
              </a:rPr>
              <a:t>2191379</a:t>
            </a:r>
          </a:p>
          <a:p>
            <a:pPr defTabSz="914354">
              <a:defRPr/>
            </a:pPr>
            <a:endParaRPr lang="en-US" sz="800">
              <a:solidFill>
                <a:srgbClr val="FFFFFF">
                  <a:lumMod val="85000"/>
                </a:srgbClr>
              </a:solidFill>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782F8-83A4-1FE8-82FF-CE9352EDDB18}"/>
            </a:ext>
          </a:extLst>
        </p:cNvPr>
        <p:cNvGrpSpPr/>
        <p:nvPr/>
      </p:nvGrpSpPr>
      <p:grpSpPr>
        <a:xfrm>
          <a:off x="0" y="0"/>
          <a:ext cx="0" cy="0"/>
          <a:chOff x="0" y="0"/>
          <a:chExt cx="0" cy="0"/>
        </a:xfrm>
      </p:grpSpPr>
      <p:sp>
        <p:nvSpPr>
          <p:cNvPr id="90113" name="Title 1">
            <a:extLst>
              <a:ext uri="{FF2B5EF4-FFF2-40B4-BE49-F238E27FC236}">
                <a16:creationId xmlns:a16="http://schemas.microsoft.com/office/drawing/2014/main" id="{0E9587D0-BC85-8A67-9187-6F197F53B098}"/>
              </a:ext>
            </a:extLst>
          </p:cNvPr>
          <p:cNvSpPr>
            <a:spLocks noGrp="1" noChangeArrowheads="1"/>
          </p:cNvSpPr>
          <p:nvPr>
            <p:ph type="ctrTitle"/>
          </p:nvPr>
        </p:nvSpPr>
        <p:spPr>
          <a:xfrm>
            <a:off x="814388" y="1459305"/>
            <a:ext cx="10078899" cy="1542312"/>
          </a:xfrm>
          <a:prstGeom prst="rect">
            <a:avLst/>
          </a:prstGeom>
        </p:spPr>
        <p:txBody>
          <a:bodyPr lIns="0" tIns="45720" rIns="91440" bIns="45720" anchor="t">
            <a:noAutofit/>
          </a:bodyPr>
          <a:lstStyle/>
          <a:p>
            <a:r>
              <a:rPr lang="en-US" altLang="en-US" sz="8000" dirty="0">
                <a:latin typeface="Frutiger LT Std 45 Light"/>
                <a:ea typeface="ＭＳ Ｐゴシック"/>
                <a:cs typeface="Verdana" panose="020B0604030504040204" pitchFamily="34" charset="0"/>
              </a:rPr>
              <a:t>Thank you!		</a:t>
            </a:r>
          </a:p>
        </p:txBody>
      </p:sp>
      <p:sp>
        <p:nvSpPr>
          <p:cNvPr id="6" name="TextBox 5">
            <a:extLst>
              <a:ext uri="{FF2B5EF4-FFF2-40B4-BE49-F238E27FC236}">
                <a16:creationId xmlns:a16="http://schemas.microsoft.com/office/drawing/2014/main" id="{5176090E-C832-D3E5-7308-7A9A2E377033}"/>
              </a:ext>
            </a:extLst>
          </p:cNvPr>
          <p:cNvSpPr txBox="1"/>
          <p:nvPr/>
        </p:nvSpPr>
        <p:spPr>
          <a:xfrm>
            <a:off x="11506201" y="6612468"/>
            <a:ext cx="819151" cy="338554"/>
          </a:xfrm>
          <a:prstGeom prst="rect">
            <a:avLst/>
          </a:prstGeom>
          <a:noFill/>
        </p:spPr>
        <p:txBody>
          <a:bodyPr>
            <a:spAutoFit/>
          </a:bodyPr>
          <a:lstStyle/>
          <a:p>
            <a:pPr defTabSz="914354">
              <a:defRPr/>
            </a:pPr>
            <a:r>
              <a:rPr lang="en-US" sz="800">
                <a:solidFill>
                  <a:srgbClr val="FFFFFF">
                    <a:lumMod val="85000"/>
                  </a:srgbClr>
                </a:solidFill>
                <a:latin typeface="Verdana" panose="020B0604030504040204" pitchFamily="34" charset="0"/>
                <a:ea typeface="Verdana" panose="020B0604030504040204" pitchFamily="34" charset="0"/>
                <a:cs typeface="Verdana" panose="020B0604030504040204" pitchFamily="34" charset="0"/>
              </a:rPr>
              <a:t>2191379</a:t>
            </a:r>
          </a:p>
          <a:p>
            <a:pPr defTabSz="914354">
              <a:defRPr/>
            </a:pPr>
            <a:endParaRPr lang="en-US" sz="800">
              <a:solidFill>
                <a:srgbClr val="FFFFFF">
                  <a:lumMod val="85000"/>
                </a:srgb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898738077"/>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E0EC0-C8CB-244D-A62D-7441783AF65C}"/>
              </a:ext>
            </a:extLst>
          </p:cNvPr>
          <p:cNvSpPr>
            <a:spLocks noGrp="1"/>
          </p:cNvSpPr>
          <p:nvPr>
            <p:ph type="ctrTitle"/>
          </p:nvPr>
        </p:nvSpPr>
        <p:spPr>
          <a:xfrm>
            <a:off x="876829" y="1249075"/>
            <a:ext cx="10315073" cy="1059771"/>
          </a:xfrm>
          <a:prstGeom prst="rect">
            <a:avLst/>
          </a:prstGeom>
        </p:spPr>
        <p:txBody>
          <a:bodyPr lIns="0" tIns="45720" rIns="91440" bIns="45720" anchor="t">
            <a:noAutofit/>
          </a:bodyPr>
          <a:lstStyle/>
          <a:p>
            <a:r>
              <a:rPr lang="en-US" sz="6000" dirty="0">
                <a:latin typeface="Frutiger LT Std 45 Light"/>
                <a:ea typeface="ＭＳ Ｐゴシック"/>
              </a:rPr>
              <a:t>Why BIG gifts happen?</a:t>
            </a:r>
          </a:p>
        </p:txBody>
      </p:sp>
      <p:sp>
        <p:nvSpPr>
          <p:cNvPr id="3" name="Subtitle 2">
            <a:extLst>
              <a:ext uri="{FF2B5EF4-FFF2-40B4-BE49-F238E27FC236}">
                <a16:creationId xmlns:a16="http://schemas.microsoft.com/office/drawing/2014/main" id="{48CE2261-DA28-3446-9C0F-3B0A08CC9125}"/>
              </a:ext>
            </a:extLst>
          </p:cNvPr>
          <p:cNvSpPr>
            <a:spLocks noGrp="1"/>
          </p:cNvSpPr>
          <p:nvPr>
            <p:ph type="subTitle" idx="1"/>
          </p:nvPr>
        </p:nvSpPr>
        <p:spPr>
          <a:prstGeom prst="rect">
            <a:avLst/>
          </a:prstGeom>
        </p:spPr>
        <p:txBody>
          <a:bodyPr lIns="0" tIns="45720" rIns="91440" bIns="45720" anchor="t">
            <a:normAutofit/>
          </a:bodyPr>
          <a:lstStyle/>
          <a:p>
            <a:r>
              <a:rPr lang="en-US" sz="3200" b="1" dirty="0">
                <a:latin typeface="Frutiger LT Std 45 Light"/>
                <a:ea typeface="ＭＳ Ｐゴシック"/>
              </a:rPr>
              <a:t>Understanding donor motivation</a:t>
            </a:r>
          </a:p>
        </p:txBody>
      </p:sp>
      <p:sp>
        <p:nvSpPr>
          <p:cNvPr id="4" name="TextBox 3">
            <a:extLst>
              <a:ext uri="{FF2B5EF4-FFF2-40B4-BE49-F238E27FC236}">
                <a16:creationId xmlns:a16="http://schemas.microsoft.com/office/drawing/2014/main" id="{1DBDBD7E-9C22-CFA6-FEA8-5EEB3D1C79CE}"/>
              </a:ext>
            </a:extLst>
          </p:cNvPr>
          <p:cNvSpPr txBox="1"/>
          <p:nvPr/>
        </p:nvSpPr>
        <p:spPr>
          <a:xfrm>
            <a:off x="877230" y="5350107"/>
            <a:ext cx="6466468" cy="12464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975"/>
              </a:lnSpc>
            </a:pPr>
            <a:r>
              <a:rPr lang="en-US" sz="1100" i="1">
                <a:solidFill>
                  <a:srgbClr val="4B5457"/>
                </a:solidFill>
                <a:latin typeface="Verdana"/>
                <a:cs typeface="Segoe UI"/>
              </a:rPr>
              <a:t>Everence offers credit union products that are federally insured by NCUA. Investments and other products are not NCUA or otherwise federally insured, may involve loss of principal and have no credit union guarantee. Some Everence products and services may not be available in your state. </a:t>
            </a:r>
            <a:r>
              <a:rPr lang="en-US" sz="1100">
                <a:latin typeface="Verdana"/>
                <a:cs typeface="Segoe UI"/>
              </a:rPr>
              <a:t>​</a:t>
            </a:r>
          </a:p>
          <a:p>
            <a:pPr>
              <a:lnSpc>
                <a:spcPts val="975"/>
              </a:lnSpc>
            </a:pPr>
            <a:r>
              <a:rPr lang="en-US" sz="1100">
                <a:latin typeface="Verdana"/>
                <a:cs typeface="Segoe UI"/>
              </a:rPr>
              <a:t>​</a:t>
            </a:r>
          </a:p>
          <a:p>
            <a:pPr>
              <a:lnSpc>
                <a:spcPts val="975"/>
              </a:lnSpc>
            </a:pPr>
            <a:r>
              <a:rPr lang="en-US" sz="1100" i="1">
                <a:solidFill>
                  <a:srgbClr val="4B5457"/>
                </a:solidFill>
                <a:latin typeface="Verdana"/>
                <a:cs typeface="Segoe UI"/>
              </a:rPr>
              <a:t>Certified Financial Planner Board of Standards, Inc. (CFP Board) owns the CFP® certification mark, the CERTIFIED FINANCIAL PLANNER™ certification mark, and the CFP® certification mark (with plaque design) logo in the United States, which it authorizes use</a:t>
            </a:r>
            <a:r>
              <a:rPr lang="en-US" sz="1100">
                <a:latin typeface="Verdana"/>
                <a:cs typeface="Segoe UI"/>
              </a:rPr>
              <a:t>​</a:t>
            </a:r>
          </a:p>
        </p:txBody>
      </p:sp>
    </p:spTree>
    <p:extLst>
      <p:ext uri="{BB962C8B-B14F-4D97-AF65-F5344CB8AC3E}">
        <p14:creationId xmlns:p14="http://schemas.microsoft.com/office/powerpoint/2010/main" val="1243061009"/>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B8E20-5460-32FD-F661-FA5C633F4760}"/>
              </a:ext>
            </a:extLst>
          </p:cNvPr>
          <p:cNvSpPr>
            <a:spLocks noGrp="1"/>
          </p:cNvSpPr>
          <p:nvPr>
            <p:ph type="title"/>
          </p:nvPr>
        </p:nvSpPr>
        <p:spPr/>
        <p:txBody>
          <a:bodyPr lIns="0" tIns="45720" rIns="91440" bIns="45720" anchor="t"/>
          <a:lstStyle/>
          <a:p>
            <a:r>
              <a:rPr lang="en-US" dirty="0">
                <a:latin typeface="Frutiger LT Std 45 Light"/>
                <a:ea typeface="ＭＳ Ｐゴシック"/>
              </a:rPr>
              <a:t>Presenters</a:t>
            </a:r>
          </a:p>
        </p:txBody>
      </p:sp>
      <p:sp>
        <p:nvSpPr>
          <p:cNvPr id="3" name="Text Placeholder 2">
            <a:extLst>
              <a:ext uri="{FF2B5EF4-FFF2-40B4-BE49-F238E27FC236}">
                <a16:creationId xmlns:a16="http://schemas.microsoft.com/office/drawing/2014/main" id="{6871B8DC-7300-A96C-EAAC-DFFC9CDC013E}"/>
              </a:ext>
            </a:extLst>
          </p:cNvPr>
          <p:cNvSpPr>
            <a:spLocks noGrp="1"/>
          </p:cNvSpPr>
          <p:nvPr>
            <p:ph type="body" sz="quarter" idx="11"/>
          </p:nvPr>
        </p:nvSpPr>
        <p:spPr/>
        <p:txBody>
          <a:bodyPr lIns="0" tIns="45720" rIns="91440" bIns="45720" anchor="t"/>
          <a:lstStyle/>
          <a:p>
            <a:r>
              <a:rPr lang="en-US" dirty="0">
                <a:latin typeface="Frutiger LT Std 45 Light"/>
                <a:ea typeface="Verdana"/>
              </a:rPr>
              <a:t>Dennis LeFevre</a:t>
            </a:r>
          </a:p>
        </p:txBody>
      </p:sp>
      <p:sp>
        <p:nvSpPr>
          <p:cNvPr id="4" name="Text Placeholder 3">
            <a:extLst>
              <a:ext uri="{FF2B5EF4-FFF2-40B4-BE49-F238E27FC236}">
                <a16:creationId xmlns:a16="http://schemas.microsoft.com/office/drawing/2014/main" id="{1F179D66-D6E0-34D6-C36B-6B8ED4881DB3}"/>
              </a:ext>
            </a:extLst>
          </p:cNvPr>
          <p:cNvSpPr>
            <a:spLocks noGrp="1"/>
          </p:cNvSpPr>
          <p:nvPr>
            <p:ph type="body" sz="quarter" idx="12"/>
          </p:nvPr>
        </p:nvSpPr>
        <p:spPr/>
        <p:txBody>
          <a:bodyPr lIns="0" tIns="45720" rIns="91440" bIns="45720" anchor="t"/>
          <a:lstStyle/>
          <a:p>
            <a:r>
              <a:rPr lang="en-US" dirty="0">
                <a:latin typeface="Frutiger LT Std 45 Light"/>
                <a:ea typeface="Verdana"/>
              </a:rPr>
              <a:t>Everence Financial Consultant, CFP</a:t>
            </a:r>
            <a:r>
              <a:rPr lang="en-US" baseline="30000" dirty="0">
                <a:latin typeface="Frutiger LT Std 45 Light"/>
                <a:ea typeface="Verdana"/>
              </a:rPr>
              <a:t>®</a:t>
            </a:r>
          </a:p>
        </p:txBody>
      </p:sp>
      <p:sp>
        <p:nvSpPr>
          <p:cNvPr id="5" name="Text Placeholder 4">
            <a:extLst>
              <a:ext uri="{FF2B5EF4-FFF2-40B4-BE49-F238E27FC236}">
                <a16:creationId xmlns:a16="http://schemas.microsoft.com/office/drawing/2014/main" id="{EC898102-9AD9-3B89-77F9-BAD4DB272BD3}"/>
              </a:ext>
            </a:extLst>
          </p:cNvPr>
          <p:cNvSpPr>
            <a:spLocks noGrp="1"/>
          </p:cNvSpPr>
          <p:nvPr>
            <p:ph type="body" sz="quarter" idx="15"/>
          </p:nvPr>
        </p:nvSpPr>
        <p:spPr>
          <a:xfrm>
            <a:off x="5651062" y="5145265"/>
            <a:ext cx="6342158" cy="587560"/>
          </a:xfrm>
        </p:spPr>
        <p:txBody>
          <a:bodyPr lIns="0" tIns="45720" rIns="91440" bIns="45720" anchor="t"/>
          <a:lstStyle/>
          <a:p>
            <a:r>
              <a:rPr lang="en-US" dirty="0">
                <a:latin typeface="Frutiger LT Std 45 Light"/>
                <a:ea typeface="Verdana"/>
              </a:rPr>
              <a:t>Rachel Swartzendruber Miller</a:t>
            </a:r>
          </a:p>
        </p:txBody>
      </p:sp>
      <p:sp>
        <p:nvSpPr>
          <p:cNvPr id="6" name="Text Placeholder 5">
            <a:extLst>
              <a:ext uri="{FF2B5EF4-FFF2-40B4-BE49-F238E27FC236}">
                <a16:creationId xmlns:a16="http://schemas.microsoft.com/office/drawing/2014/main" id="{5DC39188-4695-D2C3-5740-68B76BE5644A}"/>
              </a:ext>
            </a:extLst>
          </p:cNvPr>
          <p:cNvSpPr>
            <a:spLocks noGrp="1"/>
          </p:cNvSpPr>
          <p:nvPr>
            <p:ph type="body" sz="quarter" idx="16"/>
          </p:nvPr>
        </p:nvSpPr>
        <p:spPr>
          <a:xfrm>
            <a:off x="5730574" y="5752168"/>
            <a:ext cx="4765148" cy="587561"/>
          </a:xfrm>
        </p:spPr>
        <p:txBody>
          <a:bodyPr lIns="0" tIns="45720" rIns="91440" bIns="45720" anchor="t"/>
          <a:lstStyle/>
          <a:p>
            <a:r>
              <a:rPr lang="en-US" dirty="0">
                <a:latin typeface="Frutiger LT Std 45 Light"/>
                <a:ea typeface="Verdana"/>
              </a:rPr>
              <a:t>VP of Everence National Markets, PhD</a:t>
            </a:r>
          </a:p>
        </p:txBody>
      </p:sp>
      <p:pic>
        <p:nvPicPr>
          <p:cNvPr id="12" name="Picture Placeholder 11" descr="A person wearing glasses and a yellow jacket&#10;&#10;AI-generated content may be incorrect.">
            <a:extLst>
              <a:ext uri="{FF2B5EF4-FFF2-40B4-BE49-F238E27FC236}">
                <a16:creationId xmlns:a16="http://schemas.microsoft.com/office/drawing/2014/main" id="{86619EE7-B908-246D-7A52-94F526D5C41E}"/>
              </a:ext>
            </a:extLst>
          </p:cNvPr>
          <p:cNvPicPr>
            <a:picLocks noGrp="1" noChangeAspect="1"/>
          </p:cNvPicPr>
          <p:nvPr>
            <p:ph type="pic" sz="quarter" idx="17"/>
          </p:nvPr>
        </p:nvPicPr>
        <p:blipFill>
          <a:blip r:embed="rId2"/>
          <a:srcRect l="1649" r="1649" b="-16330"/>
          <a:stretch>
            <a:fillRect/>
          </a:stretch>
        </p:blipFill>
        <p:spPr>
          <a:xfrm>
            <a:off x="5656263" y="2095500"/>
            <a:ext cx="2197100" cy="3303814"/>
          </a:xfrm>
          <a:prstGeom prst="round2DiagRect">
            <a:avLst>
              <a:gd name="adj1" fmla="val 16667"/>
              <a:gd name="adj2" fmla="val 0"/>
            </a:avLst>
          </a:prstGeom>
          <a:noFill/>
          <a:ln w="88900" cap="sq">
            <a:noFill/>
            <a:miter lim="800000"/>
          </a:ln>
          <a:effectLst/>
        </p:spPr>
      </p:pic>
      <p:pic>
        <p:nvPicPr>
          <p:cNvPr id="10" name="Picture Placeholder 9" descr="A person wearing glasses and a blue shirt&#10;&#10;AI-generated content may be incorrect.">
            <a:extLst>
              <a:ext uri="{FF2B5EF4-FFF2-40B4-BE49-F238E27FC236}">
                <a16:creationId xmlns:a16="http://schemas.microsoft.com/office/drawing/2014/main" id="{828EA58B-C9B3-74BB-F5CC-26F9858FB5C7}"/>
              </a:ext>
            </a:extLst>
          </p:cNvPr>
          <p:cNvPicPr>
            <a:picLocks noGrp="1" noChangeAspect="1"/>
          </p:cNvPicPr>
          <p:nvPr>
            <p:ph type="pic" sz="quarter" idx="13"/>
          </p:nvPr>
        </p:nvPicPr>
        <p:blipFill>
          <a:blip r:embed="rId3"/>
          <a:srcRect l="1649" r="1649" b="-13294"/>
          <a:stretch>
            <a:fillRect/>
          </a:stretch>
        </p:blipFill>
        <p:spPr>
          <a:xfrm>
            <a:off x="992092" y="2096224"/>
            <a:ext cx="2197764" cy="3216005"/>
          </a:xfrm>
          <a:prstGeom prst="round2DiagRect">
            <a:avLst>
              <a:gd name="adj1" fmla="val 16667"/>
              <a:gd name="adj2" fmla="val 0"/>
            </a:avLst>
          </a:prstGeom>
          <a:noFill/>
          <a:ln w="88900" cap="sq">
            <a:noFill/>
            <a:miter lim="800000"/>
          </a:ln>
          <a:effectLst/>
        </p:spPr>
      </p:pic>
    </p:spTree>
    <p:extLst>
      <p:ext uri="{BB962C8B-B14F-4D97-AF65-F5344CB8AC3E}">
        <p14:creationId xmlns:p14="http://schemas.microsoft.com/office/powerpoint/2010/main" val="3881231764"/>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A83C8-152F-3AE8-69E3-F3CC5D35B8E5}"/>
              </a:ext>
            </a:extLst>
          </p:cNvPr>
          <p:cNvSpPr>
            <a:spLocks noGrp="1"/>
          </p:cNvSpPr>
          <p:nvPr>
            <p:ph type="title"/>
          </p:nvPr>
        </p:nvSpPr>
        <p:spPr/>
        <p:txBody>
          <a:bodyPr lIns="0" tIns="45720" rIns="91440" bIns="45720" anchor="t"/>
          <a:lstStyle/>
          <a:p>
            <a:r>
              <a:rPr lang="en-US" sz="4400" dirty="0">
                <a:latin typeface="Frutiger LT Std 45 Light"/>
                <a:ea typeface="ＭＳ Ｐゴシック"/>
              </a:rPr>
              <a:t>My motivations:</a:t>
            </a:r>
          </a:p>
        </p:txBody>
      </p:sp>
      <p:sp>
        <p:nvSpPr>
          <p:cNvPr id="3" name="Text Placeholder 2">
            <a:extLst>
              <a:ext uri="{FF2B5EF4-FFF2-40B4-BE49-F238E27FC236}">
                <a16:creationId xmlns:a16="http://schemas.microsoft.com/office/drawing/2014/main" id="{0463C8EC-34D2-EB7F-B34F-1A899D9290A5}"/>
              </a:ext>
            </a:extLst>
          </p:cNvPr>
          <p:cNvSpPr>
            <a:spLocks noGrp="1"/>
          </p:cNvSpPr>
          <p:nvPr>
            <p:ph type="body" sz="quarter" idx="12"/>
          </p:nvPr>
        </p:nvSpPr>
        <p:spPr/>
        <p:txBody>
          <a:bodyPr lIns="0" tIns="45720" rIns="91440" bIns="45720" anchor="t"/>
          <a:lstStyle/>
          <a:p>
            <a:pPr marL="457200" indent="-457200">
              <a:buFont typeface="Arial" panose="020B0604020202020204" pitchFamily="34" charset="0"/>
              <a:buChar char="•"/>
            </a:pPr>
            <a:r>
              <a:rPr lang="en-US" sz="3600" dirty="0">
                <a:latin typeface="Frutiger LT Std 45 Light"/>
                <a:ea typeface="Verdana"/>
              </a:rPr>
              <a:t>Faith – Christian stewardship, tithe, generosity</a:t>
            </a:r>
          </a:p>
          <a:p>
            <a:pPr marL="457200" indent="-457200">
              <a:buFont typeface="Arial" panose="020B0604020202020204" pitchFamily="34" charset="0"/>
              <a:buChar char="•"/>
            </a:pPr>
            <a:endParaRPr lang="en-US" sz="3600" dirty="0">
              <a:latin typeface="Frutiger LT Std 45 Light"/>
            </a:endParaRPr>
          </a:p>
          <a:p>
            <a:pPr marL="457200" indent="-457200">
              <a:buFont typeface="Arial" panose="020B0604020202020204" pitchFamily="34" charset="0"/>
              <a:buChar char="•"/>
            </a:pPr>
            <a:r>
              <a:rPr lang="en-US" sz="3600" dirty="0">
                <a:latin typeface="Frutiger LT Std 45 Light"/>
                <a:ea typeface="Verdana"/>
              </a:rPr>
              <a:t>Give thanks – Thanking God for provisions</a:t>
            </a:r>
          </a:p>
          <a:p>
            <a:endParaRPr lang="en-US" sz="3600" dirty="0">
              <a:latin typeface="Frutiger LT Std 45 Light"/>
            </a:endParaRPr>
          </a:p>
        </p:txBody>
      </p:sp>
    </p:spTree>
    <p:extLst>
      <p:ext uri="{BB962C8B-B14F-4D97-AF65-F5344CB8AC3E}">
        <p14:creationId xmlns:p14="http://schemas.microsoft.com/office/powerpoint/2010/main" val="2404259179"/>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6C52D-1BE3-1FB3-3923-D390FD667186}"/>
              </a:ext>
            </a:extLst>
          </p:cNvPr>
          <p:cNvSpPr>
            <a:spLocks noGrp="1"/>
          </p:cNvSpPr>
          <p:nvPr>
            <p:ph type="title"/>
          </p:nvPr>
        </p:nvSpPr>
        <p:spPr/>
        <p:txBody>
          <a:bodyPr lIns="0" tIns="45720" rIns="91440" bIns="45720" anchor="t"/>
          <a:lstStyle/>
          <a:p>
            <a:r>
              <a:rPr lang="en-US" sz="4400" dirty="0">
                <a:latin typeface="Frutiger LT Std 45 Light"/>
                <a:ea typeface="ＭＳ Ｐゴシック"/>
              </a:rPr>
              <a:t>My motivations:</a:t>
            </a:r>
          </a:p>
        </p:txBody>
      </p:sp>
      <p:sp>
        <p:nvSpPr>
          <p:cNvPr id="3" name="Text Placeholder 2">
            <a:extLst>
              <a:ext uri="{FF2B5EF4-FFF2-40B4-BE49-F238E27FC236}">
                <a16:creationId xmlns:a16="http://schemas.microsoft.com/office/drawing/2014/main" id="{328305D7-4443-7B12-941E-1871BCD2080C}"/>
              </a:ext>
            </a:extLst>
          </p:cNvPr>
          <p:cNvSpPr>
            <a:spLocks noGrp="1"/>
          </p:cNvSpPr>
          <p:nvPr>
            <p:ph type="body" sz="quarter" idx="12"/>
          </p:nvPr>
        </p:nvSpPr>
        <p:spPr/>
        <p:txBody>
          <a:bodyPr lIns="0" tIns="45720" rIns="91440" bIns="45720" anchor="t"/>
          <a:lstStyle/>
          <a:p>
            <a:pPr marL="731520" indent="-731520">
              <a:buFont typeface="Arial" panose="020B0604020202020204" pitchFamily="34" charset="0"/>
              <a:buChar char="•"/>
            </a:pPr>
            <a:r>
              <a:rPr lang="en-US" sz="3600" dirty="0">
                <a:latin typeface="Frutiger LT Std 45 Light"/>
                <a:ea typeface="Verdana"/>
              </a:rPr>
              <a:t>Faith motivations</a:t>
            </a:r>
          </a:p>
          <a:p>
            <a:pPr marL="731520" indent="-731520">
              <a:buFont typeface="Arial" panose="020B0604020202020204" pitchFamily="34" charset="0"/>
              <a:buChar char="•"/>
            </a:pPr>
            <a:r>
              <a:rPr lang="en-US" sz="3600" dirty="0">
                <a:latin typeface="Frutiger LT Std 45 Light"/>
                <a:ea typeface="Verdana"/>
              </a:rPr>
              <a:t>Family engagement, impact </a:t>
            </a:r>
            <a:br>
              <a:rPr lang="en-US" sz="3600" dirty="0">
                <a:latin typeface="Frutiger LT Std 45 Light"/>
                <a:ea typeface="Verdana"/>
              </a:rPr>
            </a:br>
            <a:r>
              <a:rPr lang="en-US" sz="3600" dirty="0">
                <a:latin typeface="Frutiger LT Std 45 Light"/>
                <a:ea typeface="Verdana"/>
              </a:rPr>
              <a:t>and values</a:t>
            </a:r>
          </a:p>
          <a:p>
            <a:pPr marL="731520" indent="-731520">
              <a:buFont typeface="Arial" panose="020B0604020202020204" pitchFamily="34" charset="0"/>
              <a:buChar char="•"/>
            </a:pPr>
            <a:r>
              <a:rPr lang="en-US" sz="3600" dirty="0">
                <a:latin typeface="Frutiger LT Std 45 Light"/>
                <a:ea typeface="Verdana"/>
              </a:rPr>
              <a:t>Leave a legacy </a:t>
            </a:r>
          </a:p>
        </p:txBody>
      </p:sp>
    </p:spTree>
    <p:extLst>
      <p:ext uri="{BB962C8B-B14F-4D97-AF65-F5344CB8AC3E}">
        <p14:creationId xmlns:p14="http://schemas.microsoft.com/office/powerpoint/2010/main" val="708269318"/>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396CE3-2492-884E-AB65-99C9CEDA7703}"/>
              </a:ext>
            </a:extLst>
          </p:cNvPr>
          <p:cNvSpPr>
            <a:spLocks noGrp="1"/>
          </p:cNvSpPr>
          <p:nvPr>
            <p:ph type="body" sz="quarter" idx="10"/>
          </p:nvPr>
        </p:nvSpPr>
        <p:spPr>
          <a:xfrm>
            <a:off x="2464648" y="4851702"/>
            <a:ext cx="5007716" cy="534686"/>
          </a:xfrm>
          <a:prstGeom prst="rect">
            <a:avLst/>
          </a:prstGeom>
        </p:spPr>
        <p:txBody>
          <a:bodyPr lIns="0" tIns="45720" rIns="91440" bIns="45720" anchor="t">
            <a:normAutofit/>
          </a:bodyPr>
          <a:lstStyle/>
          <a:p>
            <a:pPr marL="0" indent="0">
              <a:buNone/>
            </a:pPr>
            <a:r>
              <a:rPr lang="en-US" sz="2000" b="1" spc="250" dirty="0">
                <a:latin typeface="Frutiger LT Std 45 Light"/>
                <a:ea typeface="Verdana"/>
              </a:rPr>
              <a:t>OUR MISSION STATEMENT</a:t>
            </a:r>
          </a:p>
        </p:txBody>
      </p:sp>
      <p:sp>
        <p:nvSpPr>
          <p:cNvPr id="2" name="Title 1">
            <a:extLst>
              <a:ext uri="{FF2B5EF4-FFF2-40B4-BE49-F238E27FC236}">
                <a16:creationId xmlns:a16="http://schemas.microsoft.com/office/drawing/2014/main" id="{E965772C-EE09-7F43-BE98-FFA75A8EA065}"/>
              </a:ext>
            </a:extLst>
          </p:cNvPr>
          <p:cNvSpPr>
            <a:spLocks noGrp="1"/>
          </p:cNvSpPr>
          <p:nvPr>
            <p:ph type="title"/>
          </p:nvPr>
        </p:nvSpPr>
        <p:spPr>
          <a:xfrm>
            <a:off x="2450359" y="2289571"/>
            <a:ext cx="7262705" cy="3096817"/>
          </a:xfrm>
          <a:prstGeom prst="rect">
            <a:avLst/>
          </a:prstGeom>
        </p:spPr>
        <p:txBody>
          <a:bodyPr lIns="0" tIns="45720" rIns="91440" bIns="45720" anchor="t">
            <a:normAutofit/>
          </a:bodyPr>
          <a:lstStyle/>
          <a:p>
            <a:r>
              <a:rPr lang="en-US" sz="4400" b="1" dirty="0">
                <a:latin typeface="Frutiger LT Std 45 Light"/>
                <a:ea typeface="Verdana"/>
                <a:cs typeface="Verdana" panose="020B0604030504040204" pitchFamily="34" charset="0"/>
              </a:rPr>
              <a:t>Together, we empower financial well-being for faith-inspired living. </a:t>
            </a:r>
          </a:p>
        </p:txBody>
      </p:sp>
    </p:spTree>
    <p:extLst>
      <p:ext uri="{BB962C8B-B14F-4D97-AF65-F5344CB8AC3E}">
        <p14:creationId xmlns:p14="http://schemas.microsoft.com/office/powerpoint/2010/main" val="3873119977"/>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27124408"/>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0468C-F681-9313-8A42-BCD592865B6D}"/>
              </a:ext>
            </a:extLst>
          </p:cNvPr>
          <p:cNvSpPr>
            <a:spLocks noGrp="1"/>
          </p:cNvSpPr>
          <p:nvPr>
            <p:ph type="title"/>
          </p:nvPr>
        </p:nvSpPr>
        <p:spPr>
          <a:xfrm>
            <a:off x="8462271" y="1453913"/>
            <a:ext cx="3235148" cy="2186433"/>
          </a:xfrm>
        </p:spPr>
        <p:txBody>
          <a:bodyPr lIns="0" tIns="45720" rIns="91440" bIns="45720" anchor="t"/>
          <a:lstStyle/>
          <a:p>
            <a:r>
              <a:rPr lang="en-US" sz="4400" dirty="0">
                <a:latin typeface="Frutiger LT Std 45 Light"/>
                <a:ea typeface="ＭＳ Ｐゴシック"/>
              </a:rPr>
              <a:t>What are you hoping to learn?</a:t>
            </a:r>
          </a:p>
        </p:txBody>
      </p:sp>
    </p:spTree>
    <p:extLst>
      <p:ext uri="{BB962C8B-B14F-4D97-AF65-F5344CB8AC3E}">
        <p14:creationId xmlns:p14="http://schemas.microsoft.com/office/powerpoint/2010/main" val="871402137"/>
      </p:ext>
    </p:extLst>
  </p:cSld>
  <p:clrMapOvr>
    <a:masterClrMapping/>
  </p:clrMapOvr>
  <p:transition spd="med">
    <p:fade/>
  </p:transition>
</p:sld>
</file>

<file path=ppt/theme/theme1.xml><?xml version="1.0" encoding="utf-8"?>
<a:theme xmlns:a="http://schemas.openxmlformats.org/drawingml/2006/main" name="Everence_ppt_16x9">
  <a:themeElements>
    <a:clrScheme name="Custom 1">
      <a:dk1>
        <a:srgbClr val="000000"/>
      </a:dk1>
      <a:lt1>
        <a:srgbClr val="FFFFFF"/>
      </a:lt1>
      <a:dk2>
        <a:srgbClr val="4B5457"/>
      </a:dk2>
      <a:lt2>
        <a:srgbClr val="EEECE1"/>
      </a:lt2>
      <a:accent1>
        <a:srgbClr val="F3AE00"/>
      </a:accent1>
      <a:accent2>
        <a:srgbClr val="CC4F00"/>
      </a:accent2>
      <a:accent3>
        <a:srgbClr val="B5BF00"/>
      </a:accent3>
      <a:accent4>
        <a:srgbClr val="719500"/>
      </a:accent4>
      <a:accent5>
        <a:srgbClr val="4DC5E2"/>
      </a:accent5>
      <a:accent6>
        <a:srgbClr val="0080BD"/>
      </a:accent6>
      <a:hlink>
        <a:srgbClr val="F1F9FF"/>
      </a:hlink>
      <a:folHlink>
        <a:srgbClr val="B5BF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18 Everence temp" id="{FE88CC1B-1627-794C-8CCC-A11D59B25722}" vid="{B64126E3-B8F4-064F-A927-311914EF9ED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D203AC2C176D945BB57FD613CD76F44" ma:contentTypeVersion="15" ma:contentTypeDescription="Create a new document." ma:contentTypeScope="" ma:versionID="7c28ae12dec59efff1852c19fe9ee10f">
  <xsd:schema xmlns:xsd="http://www.w3.org/2001/XMLSchema" xmlns:xs="http://www.w3.org/2001/XMLSchema" xmlns:p="http://schemas.microsoft.com/office/2006/metadata/properties" xmlns:ns2="bab6e117-48b4-483b-8b15-51f2d219e836" xmlns:ns3="05deaae1-2cfc-40aa-9eeb-331c1b924451" targetNamespace="http://schemas.microsoft.com/office/2006/metadata/properties" ma:root="true" ma:fieldsID="8d1936e5c9136efe93ebfb2b9f073d65" ns2:_="" ns3:_="">
    <xsd:import namespace="bab6e117-48b4-483b-8b15-51f2d219e836"/>
    <xsd:import namespace="05deaae1-2cfc-40aa-9eeb-331c1b92445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bjectDetectorVersion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b6e117-48b4-483b-8b15-51f2d219e8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cd924c1-5f23-4f50-835c-ee5cc989aae4"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5deaae1-2cfc-40aa-9eeb-331c1b92445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30c1ac8-b466-42e7-84d6-04eae6690555}" ma:internalName="TaxCatchAll" ma:showField="CatchAllData" ma:web="05deaae1-2cfc-40aa-9eeb-331c1b924451">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05deaae1-2cfc-40aa-9eeb-331c1b924451" xsi:nil="true"/>
    <lcf76f155ced4ddcb4097134ff3c332f xmlns="bab6e117-48b4-483b-8b15-51f2d219e836">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D5C5C0E-1414-48BC-8270-2FC8D865DF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b6e117-48b4-483b-8b15-51f2d219e836"/>
    <ds:schemaRef ds:uri="05deaae1-2cfc-40aa-9eeb-331c1b92445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C60049C-AE56-48A4-8911-59B5FFA4C9A7}">
  <ds:schemaRefs>
    <ds:schemaRef ds:uri="http://schemas.microsoft.com/office/2006/metadata/properties"/>
    <ds:schemaRef ds:uri="http://schemas.microsoft.com/office/infopath/2007/PartnerControls"/>
    <ds:schemaRef ds:uri="05deaae1-2cfc-40aa-9eeb-331c1b924451"/>
    <ds:schemaRef ds:uri="bab6e117-48b4-483b-8b15-51f2d219e836"/>
  </ds:schemaRefs>
</ds:datastoreItem>
</file>

<file path=customXml/itemProps3.xml><?xml version="1.0" encoding="utf-8"?>
<ds:datastoreItem xmlns:ds="http://schemas.openxmlformats.org/officeDocument/2006/customXml" ds:itemID="{B32C7EA4-E355-4D57-9D39-6F340B21177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21880</TotalTime>
  <Words>3062</Words>
  <Application>Microsoft Office PowerPoint</Application>
  <PresentationFormat>Widescreen</PresentationFormat>
  <Paragraphs>219</Paragraphs>
  <Slides>24</Slides>
  <Notes>12</Notes>
  <HiddenSlides>2</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Everence_ppt_16x9</vt:lpstr>
      <vt:lpstr>PowerPoint Presentation</vt:lpstr>
      <vt:lpstr>PowerPoint Presentation</vt:lpstr>
      <vt:lpstr>Why BIG gifts happen?</vt:lpstr>
      <vt:lpstr>Presenters</vt:lpstr>
      <vt:lpstr>My motivations:</vt:lpstr>
      <vt:lpstr>My motivations:</vt:lpstr>
      <vt:lpstr>Together, we empower financial well-being for faith-inspired living. </vt:lpstr>
      <vt:lpstr>PowerPoint Presentation</vt:lpstr>
      <vt:lpstr>What are you hoping to learn?</vt:lpstr>
      <vt:lpstr>What motivates BIG gifts: </vt:lpstr>
      <vt:lpstr>What motivates BIG gifts:</vt:lpstr>
      <vt:lpstr>Faith-based motivators</vt:lpstr>
      <vt:lpstr>Psychological motivators</vt:lpstr>
      <vt:lpstr>What prohibits of BIG gifts: </vt:lpstr>
      <vt:lpstr>Strategies for  legacy giving</vt:lpstr>
      <vt:lpstr>Estate plan</vt:lpstr>
      <vt:lpstr>Charitable remainder unitrust</vt:lpstr>
      <vt:lpstr>Charitable remainder unitrust</vt:lpstr>
      <vt:lpstr> Recommendations</vt:lpstr>
      <vt:lpstr>Unearth passion: </vt:lpstr>
      <vt:lpstr>Learn, ask, seek, partner: </vt:lpstr>
      <vt:lpstr>Together, we empower financial well-being for faith-inspired living. </vt:lpstr>
      <vt:lpstr>Questions?  </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Jeff Shafer</dc:creator>
  <cp:lastModifiedBy>Kristin L. Troyer</cp:lastModifiedBy>
  <cp:revision>105</cp:revision>
  <dcterms:created xsi:type="dcterms:W3CDTF">2019-07-17T15:06:56Z</dcterms:created>
  <dcterms:modified xsi:type="dcterms:W3CDTF">2025-09-24T18:46:39Z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0x010100DD203AC2C176D945BB57FD613CD76F44</vt:lpwstr>
  </property>
  <property fmtid="{D5CDD505-2E9C-101B-9397-08002B2CF9AE}" pid="3" name="MediaServiceImageTags">
    <vt:lpwstr/>
  </property>
</Properties>
</file>