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19"/>
  </p:notesMasterIdLst>
  <p:handoutMasterIdLst>
    <p:handoutMasterId r:id="rId20"/>
  </p:handoutMasterIdLst>
  <p:sldIdLst>
    <p:sldId id="301" r:id="rId5"/>
    <p:sldId id="302" r:id="rId6"/>
    <p:sldId id="303" r:id="rId7"/>
    <p:sldId id="307" r:id="rId8"/>
    <p:sldId id="308" r:id="rId9"/>
    <p:sldId id="309" r:id="rId10"/>
    <p:sldId id="313" r:id="rId11"/>
    <p:sldId id="310" r:id="rId12"/>
    <p:sldId id="306" r:id="rId13"/>
    <p:sldId id="311" r:id="rId14"/>
    <p:sldId id="312" r:id="rId15"/>
    <p:sldId id="314" r:id="rId16"/>
    <p:sldId id="304" r:id="rId17"/>
    <p:sldId id="305" r:id="rId18"/>
  </p:sldIdLst>
  <p:sldSz cx="12192000" cy="6858000"/>
  <p:notesSz cx="6858000" cy="9144000"/>
  <p:defaultTextStyle>
    <a:defPPr>
      <a:defRPr lang="en-US"/>
    </a:defPPr>
    <a:lvl1pPr marL="0" algn="l" defTabSz="914354" rtl="0" eaLnBrk="1" latinLnBrk="0" hangingPunct="1">
      <a:defRPr sz="1800" kern="1200">
        <a:solidFill>
          <a:schemeClr val="tx1"/>
        </a:solidFill>
        <a:latin typeface="+mn-lt"/>
        <a:ea typeface="+mn-ea"/>
        <a:cs typeface="+mn-cs"/>
      </a:defRPr>
    </a:lvl1pPr>
    <a:lvl2pPr marL="457178" algn="l" defTabSz="914354" rtl="0" eaLnBrk="1" latinLnBrk="0" hangingPunct="1">
      <a:defRPr sz="1800" kern="1200">
        <a:solidFill>
          <a:schemeClr val="tx1"/>
        </a:solidFill>
        <a:latin typeface="+mn-lt"/>
        <a:ea typeface="+mn-ea"/>
        <a:cs typeface="+mn-cs"/>
      </a:defRPr>
    </a:lvl2pPr>
    <a:lvl3pPr marL="914354" algn="l" defTabSz="914354" rtl="0" eaLnBrk="1" latinLnBrk="0" hangingPunct="1">
      <a:defRPr sz="1800" kern="1200">
        <a:solidFill>
          <a:schemeClr val="tx1"/>
        </a:solidFill>
        <a:latin typeface="+mn-lt"/>
        <a:ea typeface="+mn-ea"/>
        <a:cs typeface="+mn-cs"/>
      </a:defRPr>
    </a:lvl3pPr>
    <a:lvl4pPr marL="1371532" algn="l" defTabSz="914354" rtl="0" eaLnBrk="1" latinLnBrk="0" hangingPunct="1">
      <a:defRPr sz="1800" kern="1200">
        <a:solidFill>
          <a:schemeClr val="tx1"/>
        </a:solidFill>
        <a:latin typeface="+mn-lt"/>
        <a:ea typeface="+mn-ea"/>
        <a:cs typeface="+mn-cs"/>
      </a:defRPr>
    </a:lvl4pPr>
    <a:lvl5pPr marL="1828709" algn="l" defTabSz="914354" rtl="0" eaLnBrk="1" latinLnBrk="0" hangingPunct="1">
      <a:defRPr sz="1800" kern="1200">
        <a:solidFill>
          <a:schemeClr val="tx1"/>
        </a:solidFill>
        <a:latin typeface="+mn-lt"/>
        <a:ea typeface="+mn-ea"/>
        <a:cs typeface="+mn-cs"/>
      </a:defRPr>
    </a:lvl5pPr>
    <a:lvl6pPr marL="2285886" algn="l" defTabSz="914354" rtl="0" eaLnBrk="1" latinLnBrk="0" hangingPunct="1">
      <a:defRPr sz="1800" kern="1200">
        <a:solidFill>
          <a:schemeClr val="tx1"/>
        </a:solidFill>
        <a:latin typeface="+mn-lt"/>
        <a:ea typeface="+mn-ea"/>
        <a:cs typeface="+mn-cs"/>
      </a:defRPr>
    </a:lvl6pPr>
    <a:lvl7pPr marL="2743062" algn="l" defTabSz="914354" rtl="0" eaLnBrk="1" latinLnBrk="0" hangingPunct="1">
      <a:defRPr sz="1800" kern="1200">
        <a:solidFill>
          <a:schemeClr val="tx1"/>
        </a:solidFill>
        <a:latin typeface="+mn-lt"/>
        <a:ea typeface="+mn-ea"/>
        <a:cs typeface="+mn-cs"/>
      </a:defRPr>
    </a:lvl7pPr>
    <a:lvl8pPr marL="3200240" algn="l" defTabSz="914354" rtl="0" eaLnBrk="1" latinLnBrk="0" hangingPunct="1">
      <a:defRPr sz="1800" kern="1200">
        <a:solidFill>
          <a:schemeClr val="tx1"/>
        </a:solidFill>
        <a:latin typeface="+mn-lt"/>
        <a:ea typeface="+mn-ea"/>
        <a:cs typeface="+mn-cs"/>
      </a:defRPr>
    </a:lvl8pPr>
    <a:lvl9pPr marL="3657418" algn="l" defTabSz="914354"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guide id="3" userDrawn="1">
          <p15:clr>
            <a:srgbClr val="A4A3A4"/>
          </p15:clr>
        </p15:guide>
        <p15:guide id="4" pos="7680" userDrawn="1">
          <p15:clr>
            <a:srgbClr val="A4A3A4"/>
          </p15:clr>
        </p15:guide>
        <p15:guide id="6" pos="5568" userDrawn="1">
          <p15:clr>
            <a:srgbClr val="A4A3A4"/>
          </p15:clr>
        </p15:guide>
        <p15:guide id="7" orient="horz" pos="3216"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B82CE68-00A1-FC28-09A1-10B1017FBC00}" name="Rebecca E. Kasparek" initials="" userId="S::rebecca.kasparek@everence.com::b481598c-9118-4aa3-bc43-07f59595c3f7"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2026A81-BD02-4A35-AE01-B570A784D2A6}" v="4" dt="2025-09-17T16:17:59.684"/>
    <p1510:client id="{5683A5F5-720D-B07C-786F-82052AD5CB1F}" v="111" dt="2025-09-18T20:54:28.391"/>
    <p1510:client id="{64663852-822D-C68D-055B-B155CC711A0A}" v="3" dt="2025-09-19T13:48:14.780"/>
    <p1510:client id="{95A5313C-6760-AFD5-7DF3-C188255B3AC6}" v="9" dt="2025-09-19T12:55:30.775"/>
    <p1510:client id="{C9343947-A7C0-84A6-A7C4-30B4E7979C2A}" v="23" dt="2025-09-18T15:48:54.69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83"/>
    <p:restoredTop sz="55686" autoAdjust="0"/>
  </p:normalViewPr>
  <p:slideViewPr>
    <p:cSldViewPr snapToGrid="0" snapToObjects="1" showGuides="1">
      <p:cViewPr varScale="1">
        <p:scale>
          <a:sx n="46" d="100"/>
          <a:sy n="46" d="100"/>
        </p:scale>
        <p:origin x="1954" y="29"/>
      </p:cViewPr>
      <p:guideLst>
        <p:guide orient="horz" pos="2160"/>
        <p:guide pos="3840"/>
        <p:guide/>
        <p:guide pos="7680"/>
        <p:guide pos="5568"/>
        <p:guide orient="horz" pos="3216"/>
      </p:guideLst>
    </p:cSldViewPr>
  </p:slideViewPr>
  <p:outlineViewPr>
    <p:cViewPr>
      <p:scale>
        <a:sx n="33" d="100"/>
        <a:sy n="33" d="100"/>
      </p:scale>
      <p:origin x="0" y="-896"/>
    </p:cViewPr>
  </p:outlineViewPr>
  <p:notesTextViewPr>
    <p:cViewPr>
      <p:scale>
        <a:sx n="1" d="1"/>
        <a:sy n="1" d="1"/>
      </p:scale>
      <p:origin x="0" y="0"/>
    </p:cViewPr>
  </p:notesTextViewPr>
  <p:sorterViewPr>
    <p:cViewPr varScale="1">
      <p:scale>
        <a:sx n="100" d="100"/>
        <a:sy n="100" d="100"/>
      </p:scale>
      <p:origin x="0" y="0"/>
    </p:cViewPr>
  </p:sorterViewPr>
  <p:notesViewPr>
    <p:cSldViewPr snapToGrid="0" snapToObjects="1" showGuides="1">
      <p:cViewPr varScale="1">
        <p:scale>
          <a:sx n="97" d="100"/>
          <a:sy n="97" d="100"/>
        </p:scale>
        <p:origin x="3920"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 Id="rId27"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roline Greaser" userId="S::caroline.greaser@everence.com::4768c633-ff99-48e7-9544-3ccb1f793b52" providerId="AD" clId="Web-{C9343947-A7C0-84A6-A7C4-30B4E7979C2A}"/>
    <pc:docChg chg="modSld">
      <pc:chgData name="Caroline Greaser" userId="S::caroline.greaser@everence.com::4768c633-ff99-48e7-9544-3ccb1f793b52" providerId="AD" clId="Web-{C9343947-A7C0-84A6-A7C4-30B4E7979C2A}" dt="2025-09-18T15:48:54.698" v="20" actId="20577"/>
      <pc:docMkLst>
        <pc:docMk/>
      </pc:docMkLst>
      <pc:sldChg chg="modSp">
        <pc:chgData name="Caroline Greaser" userId="S::caroline.greaser@everence.com::4768c633-ff99-48e7-9544-3ccb1f793b52" providerId="AD" clId="Web-{C9343947-A7C0-84A6-A7C4-30B4E7979C2A}" dt="2025-09-18T15:47:16.819" v="2" actId="20577"/>
        <pc:sldMkLst>
          <pc:docMk/>
          <pc:sldMk cId="920101486" sldId="302"/>
        </pc:sldMkLst>
        <pc:spChg chg="mod">
          <ac:chgData name="Caroline Greaser" userId="S::caroline.greaser@everence.com::4768c633-ff99-48e7-9544-3ccb1f793b52" providerId="AD" clId="Web-{C9343947-A7C0-84A6-A7C4-30B4E7979C2A}" dt="2025-09-18T15:47:16.819" v="2" actId="20577"/>
          <ac:spMkLst>
            <pc:docMk/>
            <pc:sldMk cId="920101486" sldId="302"/>
            <ac:spMk id="2" creationId="{87D63818-4280-C656-CFA9-988AD51C967F}"/>
          </ac:spMkLst>
        </pc:spChg>
      </pc:sldChg>
      <pc:sldChg chg="modSp">
        <pc:chgData name="Caroline Greaser" userId="S::caroline.greaser@everence.com::4768c633-ff99-48e7-9544-3ccb1f793b52" providerId="AD" clId="Web-{C9343947-A7C0-84A6-A7C4-30B4E7979C2A}" dt="2025-09-18T15:47:31.741" v="5" actId="20577"/>
        <pc:sldMkLst>
          <pc:docMk/>
          <pc:sldMk cId="3885908492" sldId="303"/>
        </pc:sldMkLst>
        <pc:spChg chg="mod">
          <ac:chgData name="Caroline Greaser" userId="S::caroline.greaser@everence.com::4768c633-ff99-48e7-9544-3ccb1f793b52" providerId="AD" clId="Web-{C9343947-A7C0-84A6-A7C4-30B4E7979C2A}" dt="2025-09-18T15:47:31.741" v="5" actId="20577"/>
          <ac:spMkLst>
            <pc:docMk/>
            <pc:sldMk cId="3885908492" sldId="303"/>
            <ac:spMk id="2" creationId="{DF0073C6-41C8-16E4-373B-0F0D3B177B6D}"/>
          </ac:spMkLst>
        </pc:spChg>
      </pc:sldChg>
      <pc:sldChg chg="modSp">
        <pc:chgData name="Caroline Greaser" userId="S::caroline.greaser@everence.com::4768c633-ff99-48e7-9544-3ccb1f793b52" providerId="AD" clId="Web-{C9343947-A7C0-84A6-A7C4-30B4E7979C2A}" dt="2025-09-18T15:48:24.025" v="17" actId="20577"/>
        <pc:sldMkLst>
          <pc:docMk/>
          <pc:sldMk cId="3984387761" sldId="306"/>
        </pc:sldMkLst>
        <pc:spChg chg="mod">
          <ac:chgData name="Caroline Greaser" userId="S::caroline.greaser@everence.com::4768c633-ff99-48e7-9544-3ccb1f793b52" providerId="AD" clId="Web-{C9343947-A7C0-84A6-A7C4-30B4E7979C2A}" dt="2025-09-18T15:48:24.025" v="17" actId="20577"/>
          <ac:spMkLst>
            <pc:docMk/>
            <pc:sldMk cId="3984387761" sldId="306"/>
            <ac:spMk id="2" creationId="{BAAD1A07-EAA8-893D-26DE-76EB01821A28}"/>
          </ac:spMkLst>
        </pc:spChg>
        <pc:spChg chg="mod">
          <ac:chgData name="Caroline Greaser" userId="S::caroline.greaser@everence.com::4768c633-ff99-48e7-9544-3ccb1f793b52" providerId="AD" clId="Web-{C9343947-A7C0-84A6-A7C4-30B4E7979C2A}" dt="2025-09-18T15:48:13.337" v="14" actId="20577"/>
          <ac:spMkLst>
            <pc:docMk/>
            <pc:sldMk cId="3984387761" sldId="306"/>
            <ac:spMk id="3" creationId="{EA8863F8-3A2C-CE1E-6903-44BF469578E9}"/>
          </ac:spMkLst>
        </pc:spChg>
      </pc:sldChg>
      <pc:sldChg chg="modSp">
        <pc:chgData name="Caroline Greaser" userId="S::caroline.greaser@everence.com::4768c633-ff99-48e7-9544-3ccb1f793b52" providerId="AD" clId="Web-{C9343947-A7C0-84A6-A7C4-30B4E7979C2A}" dt="2025-09-18T15:47:35.148" v="6" actId="1076"/>
        <pc:sldMkLst>
          <pc:docMk/>
          <pc:sldMk cId="657288243" sldId="307"/>
        </pc:sldMkLst>
        <pc:spChg chg="mod">
          <ac:chgData name="Caroline Greaser" userId="S::caroline.greaser@everence.com::4768c633-ff99-48e7-9544-3ccb1f793b52" providerId="AD" clId="Web-{C9343947-A7C0-84A6-A7C4-30B4E7979C2A}" dt="2025-09-18T15:47:35.148" v="6" actId="1076"/>
          <ac:spMkLst>
            <pc:docMk/>
            <pc:sldMk cId="657288243" sldId="307"/>
            <ac:spMk id="2" creationId="{8C2985B6-E059-E6FF-A2DC-F9C32C24D5DD}"/>
          </ac:spMkLst>
        </pc:spChg>
      </pc:sldChg>
      <pc:sldChg chg="modSp">
        <pc:chgData name="Caroline Greaser" userId="S::caroline.greaser@everence.com::4768c633-ff99-48e7-9544-3ccb1f793b52" providerId="AD" clId="Web-{C9343947-A7C0-84A6-A7C4-30B4E7979C2A}" dt="2025-09-18T15:47:44.164" v="7" actId="1076"/>
        <pc:sldMkLst>
          <pc:docMk/>
          <pc:sldMk cId="1765477070" sldId="308"/>
        </pc:sldMkLst>
        <pc:spChg chg="mod">
          <ac:chgData name="Caroline Greaser" userId="S::caroline.greaser@everence.com::4768c633-ff99-48e7-9544-3ccb1f793b52" providerId="AD" clId="Web-{C9343947-A7C0-84A6-A7C4-30B4E7979C2A}" dt="2025-09-18T15:47:44.164" v="7" actId="1076"/>
          <ac:spMkLst>
            <pc:docMk/>
            <pc:sldMk cId="1765477070" sldId="308"/>
            <ac:spMk id="2" creationId="{12F14E84-58F4-B7A6-D0AC-53EB29196BB9}"/>
          </ac:spMkLst>
        </pc:spChg>
      </pc:sldChg>
      <pc:sldChg chg="modSp">
        <pc:chgData name="Caroline Greaser" userId="S::caroline.greaser@everence.com::4768c633-ff99-48e7-9544-3ccb1f793b52" providerId="AD" clId="Web-{C9343947-A7C0-84A6-A7C4-30B4E7979C2A}" dt="2025-09-18T15:48:08.212" v="13" actId="1076"/>
        <pc:sldMkLst>
          <pc:docMk/>
          <pc:sldMk cId="3406155982" sldId="310"/>
        </pc:sldMkLst>
        <pc:spChg chg="mod">
          <ac:chgData name="Caroline Greaser" userId="S::caroline.greaser@everence.com::4768c633-ff99-48e7-9544-3ccb1f793b52" providerId="AD" clId="Web-{C9343947-A7C0-84A6-A7C4-30B4E7979C2A}" dt="2025-09-18T15:48:08.212" v="13" actId="1076"/>
          <ac:spMkLst>
            <pc:docMk/>
            <pc:sldMk cId="3406155982" sldId="310"/>
            <ac:spMk id="2" creationId="{6F6648DD-E787-3333-B1B1-0CF73F714374}"/>
          </ac:spMkLst>
        </pc:spChg>
        <pc:spChg chg="mod">
          <ac:chgData name="Caroline Greaser" userId="S::caroline.greaser@everence.com::4768c633-ff99-48e7-9544-3ccb1f793b52" providerId="AD" clId="Web-{C9343947-A7C0-84A6-A7C4-30B4E7979C2A}" dt="2025-09-18T15:48:05.071" v="12" actId="20577"/>
          <ac:spMkLst>
            <pc:docMk/>
            <pc:sldMk cId="3406155982" sldId="310"/>
            <ac:spMk id="3" creationId="{221A8BBB-0F8F-58D3-C5EF-7BF1EC6340E8}"/>
          </ac:spMkLst>
        </pc:spChg>
      </pc:sldChg>
      <pc:sldChg chg="modSp">
        <pc:chgData name="Caroline Greaser" userId="S::caroline.greaser@everence.com::4768c633-ff99-48e7-9544-3ccb1f793b52" providerId="AD" clId="Web-{C9343947-A7C0-84A6-A7C4-30B4E7979C2A}" dt="2025-09-18T15:48:54.698" v="20" actId="20577"/>
        <pc:sldMkLst>
          <pc:docMk/>
          <pc:sldMk cId="2321889670" sldId="311"/>
        </pc:sldMkLst>
        <pc:spChg chg="mod">
          <ac:chgData name="Caroline Greaser" userId="S::caroline.greaser@everence.com::4768c633-ff99-48e7-9544-3ccb1f793b52" providerId="AD" clId="Web-{C9343947-A7C0-84A6-A7C4-30B4E7979C2A}" dt="2025-09-18T15:48:54.698" v="20" actId="20577"/>
          <ac:spMkLst>
            <pc:docMk/>
            <pc:sldMk cId="2321889670" sldId="311"/>
            <ac:spMk id="3" creationId="{459E8D69-57AE-993D-732C-F5B1476DC347}"/>
          </ac:spMkLst>
        </pc:spChg>
      </pc:sldChg>
      <pc:sldChg chg="modSp">
        <pc:chgData name="Caroline Greaser" userId="S::caroline.greaser@everence.com::4768c633-ff99-48e7-9544-3ccb1f793b52" providerId="AD" clId="Web-{C9343947-A7C0-84A6-A7C4-30B4E7979C2A}" dt="2025-09-18T15:47:55.336" v="10" actId="1076"/>
        <pc:sldMkLst>
          <pc:docMk/>
          <pc:sldMk cId="3052297865" sldId="313"/>
        </pc:sldMkLst>
        <pc:spChg chg="mod">
          <ac:chgData name="Caroline Greaser" userId="S::caroline.greaser@everence.com::4768c633-ff99-48e7-9544-3ccb1f793b52" providerId="AD" clId="Web-{C9343947-A7C0-84A6-A7C4-30B4E7979C2A}" dt="2025-09-18T15:47:55.336" v="10" actId="1076"/>
          <ac:spMkLst>
            <pc:docMk/>
            <pc:sldMk cId="3052297865" sldId="313"/>
            <ac:spMk id="2" creationId="{88B2B183-7663-D963-F578-A02BAB4BFD89}"/>
          </ac:spMkLst>
        </pc:spChg>
      </pc:sldChg>
    </pc:docChg>
  </pc:docChgLst>
  <pc:docChgLst>
    <pc:chgData name="Caroline Greaser" userId="S::caroline.greaser@everence.com::4768c633-ff99-48e7-9544-3ccb1f793b52" providerId="AD" clId="Web-{95A5313C-6760-AFD5-7DF3-C188255B3AC6}"/>
    <pc:docChg chg="modSld">
      <pc:chgData name="Caroline Greaser" userId="S::caroline.greaser@everence.com::4768c633-ff99-48e7-9544-3ccb1f793b52" providerId="AD" clId="Web-{95A5313C-6760-AFD5-7DF3-C188255B3AC6}" dt="2025-09-19T12:55:29.509" v="6" actId="20577"/>
      <pc:docMkLst>
        <pc:docMk/>
      </pc:docMkLst>
      <pc:sldChg chg="modSp">
        <pc:chgData name="Caroline Greaser" userId="S::caroline.greaser@everence.com::4768c633-ff99-48e7-9544-3ccb1f793b52" providerId="AD" clId="Web-{95A5313C-6760-AFD5-7DF3-C188255B3AC6}" dt="2025-09-19T12:54:29.149" v="1" actId="20577"/>
        <pc:sldMkLst>
          <pc:docMk/>
          <pc:sldMk cId="1016640296" sldId="301"/>
        </pc:sldMkLst>
        <pc:spChg chg="mod">
          <ac:chgData name="Caroline Greaser" userId="S::caroline.greaser@everence.com::4768c633-ff99-48e7-9544-3ccb1f793b52" providerId="AD" clId="Web-{95A5313C-6760-AFD5-7DF3-C188255B3AC6}" dt="2025-09-19T12:54:29.149" v="1" actId="20577"/>
          <ac:spMkLst>
            <pc:docMk/>
            <pc:sldMk cId="1016640296" sldId="301"/>
            <ac:spMk id="2" creationId="{505EBA68-7FD8-5792-31AF-8DE338208C1D}"/>
          </ac:spMkLst>
        </pc:spChg>
      </pc:sldChg>
      <pc:sldChg chg="modSp">
        <pc:chgData name="Caroline Greaser" userId="S::caroline.greaser@everence.com::4768c633-ff99-48e7-9544-3ccb1f793b52" providerId="AD" clId="Web-{95A5313C-6760-AFD5-7DF3-C188255B3AC6}" dt="2025-09-19T12:54:59.759" v="5" actId="20577"/>
        <pc:sldMkLst>
          <pc:docMk/>
          <pc:sldMk cId="2106256499" sldId="309"/>
        </pc:sldMkLst>
        <pc:spChg chg="mod">
          <ac:chgData name="Caroline Greaser" userId="S::caroline.greaser@everence.com::4768c633-ff99-48e7-9544-3ccb1f793b52" providerId="AD" clId="Web-{95A5313C-6760-AFD5-7DF3-C188255B3AC6}" dt="2025-09-19T12:54:59.759" v="5" actId="20577"/>
          <ac:spMkLst>
            <pc:docMk/>
            <pc:sldMk cId="2106256499" sldId="309"/>
            <ac:spMk id="2" creationId="{07C591EF-6AEB-7FBE-1192-FC1E79DB8BA9}"/>
          </ac:spMkLst>
        </pc:spChg>
      </pc:sldChg>
      <pc:sldChg chg="modSp">
        <pc:chgData name="Caroline Greaser" userId="S::caroline.greaser@everence.com::4768c633-ff99-48e7-9544-3ccb1f793b52" providerId="AD" clId="Web-{95A5313C-6760-AFD5-7DF3-C188255B3AC6}" dt="2025-09-19T12:55:29.509" v="6" actId="20577"/>
        <pc:sldMkLst>
          <pc:docMk/>
          <pc:sldMk cId="3777019914" sldId="312"/>
        </pc:sldMkLst>
        <pc:spChg chg="mod">
          <ac:chgData name="Caroline Greaser" userId="S::caroline.greaser@everence.com::4768c633-ff99-48e7-9544-3ccb1f793b52" providerId="AD" clId="Web-{95A5313C-6760-AFD5-7DF3-C188255B3AC6}" dt="2025-09-19T12:55:29.509" v="6" actId="20577"/>
          <ac:spMkLst>
            <pc:docMk/>
            <pc:sldMk cId="3777019914" sldId="312"/>
            <ac:spMk id="2" creationId="{B89C329B-EC5B-9A1F-9D41-E8C3C472B128}"/>
          </ac:spMkLst>
        </pc:spChg>
      </pc:sldChg>
    </pc:docChg>
  </pc:docChgLst>
  <pc:docChgLst>
    <pc:chgData name="Abby King" userId="S::abby.king@everence.com::a5eae45b-b8a7-44e6-a860-0674ceae9a73" providerId="AD" clId="Web-{64663852-822D-C68D-055B-B155CC711A0A}"/>
    <pc:docChg chg="modSld">
      <pc:chgData name="Abby King" userId="S::abby.king@everence.com::a5eae45b-b8a7-44e6-a860-0674ceae9a73" providerId="AD" clId="Web-{64663852-822D-C68D-055B-B155CC711A0A}" dt="2025-09-19T13:48:12.483" v="1" actId="20577"/>
      <pc:docMkLst>
        <pc:docMk/>
      </pc:docMkLst>
      <pc:sldChg chg="modSp">
        <pc:chgData name="Abby King" userId="S::abby.king@everence.com::a5eae45b-b8a7-44e6-a860-0674ceae9a73" providerId="AD" clId="Web-{64663852-822D-C68D-055B-B155CC711A0A}" dt="2025-09-19T13:48:12.483" v="1" actId="20577"/>
        <pc:sldMkLst>
          <pc:docMk/>
          <pc:sldMk cId="1016640296" sldId="301"/>
        </pc:sldMkLst>
        <pc:spChg chg="mod">
          <ac:chgData name="Abby King" userId="S::abby.king@everence.com::a5eae45b-b8a7-44e6-a860-0674ceae9a73" providerId="AD" clId="Web-{64663852-822D-C68D-055B-B155CC711A0A}" dt="2025-09-19T13:48:12.483" v="1" actId="20577"/>
          <ac:spMkLst>
            <pc:docMk/>
            <pc:sldMk cId="1016640296" sldId="301"/>
            <ac:spMk id="2" creationId="{505EBA68-7FD8-5792-31AF-8DE338208C1D}"/>
          </ac:spMkLst>
        </pc:spChg>
      </pc:sldChg>
    </pc:docChg>
  </pc:docChgLst>
  <pc:docChgLst>
    <pc:chgData name="Abby King" userId="S::abby.king@everence.com::a5eae45b-b8a7-44e6-a860-0674ceae9a73" providerId="AD" clId="Web-{5683A5F5-720D-B07C-786F-82052AD5CB1F}"/>
    <pc:docChg chg="modSld">
      <pc:chgData name="Abby King" userId="S::abby.king@everence.com::a5eae45b-b8a7-44e6-a860-0674ceae9a73" providerId="AD" clId="Web-{5683A5F5-720D-B07C-786F-82052AD5CB1F}" dt="2025-09-18T20:54:27.126" v="83" actId="20577"/>
      <pc:docMkLst>
        <pc:docMk/>
      </pc:docMkLst>
      <pc:sldChg chg="modSp">
        <pc:chgData name="Abby King" userId="S::abby.king@everence.com::a5eae45b-b8a7-44e6-a860-0674ceae9a73" providerId="AD" clId="Web-{5683A5F5-720D-B07C-786F-82052AD5CB1F}" dt="2025-09-18T20:47:19.338" v="23" actId="20577"/>
        <pc:sldMkLst>
          <pc:docMk/>
          <pc:sldMk cId="1016640296" sldId="301"/>
        </pc:sldMkLst>
        <pc:spChg chg="mod">
          <ac:chgData name="Abby King" userId="S::abby.king@everence.com::a5eae45b-b8a7-44e6-a860-0674ceae9a73" providerId="AD" clId="Web-{5683A5F5-720D-B07C-786F-82052AD5CB1F}" dt="2025-09-18T20:46:29.774" v="19" actId="20577"/>
          <ac:spMkLst>
            <pc:docMk/>
            <pc:sldMk cId="1016640296" sldId="301"/>
            <ac:spMk id="2" creationId="{505EBA68-7FD8-5792-31AF-8DE338208C1D}"/>
          </ac:spMkLst>
        </pc:spChg>
        <pc:spChg chg="mod">
          <ac:chgData name="Abby King" userId="S::abby.king@everence.com::a5eae45b-b8a7-44e6-a860-0674ceae9a73" providerId="AD" clId="Web-{5683A5F5-720D-B07C-786F-82052AD5CB1F}" dt="2025-09-18T20:47:19.338" v="23" actId="20577"/>
          <ac:spMkLst>
            <pc:docMk/>
            <pc:sldMk cId="1016640296" sldId="301"/>
            <ac:spMk id="7" creationId="{007F78B8-21B7-D44F-A153-F135AD16C59F}"/>
          </ac:spMkLst>
        </pc:spChg>
      </pc:sldChg>
      <pc:sldChg chg="modSp">
        <pc:chgData name="Abby King" userId="S::abby.king@everence.com::a5eae45b-b8a7-44e6-a860-0674ceae9a73" providerId="AD" clId="Web-{5683A5F5-720D-B07C-786F-82052AD5CB1F}" dt="2025-09-18T20:47:27.463" v="26" actId="20577"/>
        <pc:sldMkLst>
          <pc:docMk/>
          <pc:sldMk cId="920101486" sldId="302"/>
        </pc:sldMkLst>
        <pc:spChg chg="mod">
          <ac:chgData name="Abby King" userId="S::abby.king@everence.com::a5eae45b-b8a7-44e6-a860-0674ceae9a73" providerId="AD" clId="Web-{5683A5F5-720D-B07C-786F-82052AD5CB1F}" dt="2025-09-18T20:47:27.463" v="26" actId="20577"/>
          <ac:spMkLst>
            <pc:docMk/>
            <pc:sldMk cId="920101486" sldId="302"/>
            <ac:spMk id="2" creationId="{87D63818-4280-C656-CFA9-988AD51C967F}"/>
          </ac:spMkLst>
        </pc:spChg>
      </pc:sldChg>
      <pc:sldChg chg="modSp">
        <pc:chgData name="Abby King" userId="S::abby.king@everence.com::a5eae45b-b8a7-44e6-a860-0674ceae9a73" providerId="AD" clId="Web-{5683A5F5-720D-B07C-786F-82052AD5CB1F}" dt="2025-09-18T20:47:49.729" v="31" actId="20577"/>
        <pc:sldMkLst>
          <pc:docMk/>
          <pc:sldMk cId="3885908492" sldId="303"/>
        </pc:sldMkLst>
        <pc:spChg chg="mod">
          <ac:chgData name="Abby King" userId="S::abby.king@everence.com::a5eae45b-b8a7-44e6-a860-0674ceae9a73" providerId="AD" clId="Web-{5683A5F5-720D-B07C-786F-82052AD5CB1F}" dt="2025-09-18T20:47:49.729" v="31" actId="20577"/>
          <ac:spMkLst>
            <pc:docMk/>
            <pc:sldMk cId="3885908492" sldId="303"/>
            <ac:spMk id="2" creationId="{DF0073C6-41C8-16E4-373B-0F0D3B177B6D}"/>
          </ac:spMkLst>
        </pc:spChg>
        <pc:spChg chg="mod">
          <ac:chgData name="Abby King" userId="S::abby.king@everence.com::a5eae45b-b8a7-44e6-a860-0674ceae9a73" providerId="AD" clId="Web-{5683A5F5-720D-B07C-786F-82052AD5CB1F}" dt="2025-09-18T20:47:41.182" v="29" actId="20577"/>
          <ac:spMkLst>
            <pc:docMk/>
            <pc:sldMk cId="3885908492" sldId="303"/>
            <ac:spMk id="3" creationId="{0E4876D9-A6C6-AE7A-C8D6-49B87F369DA3}"/>
          </ac:spMkLst>
        </pc:spChg>
      </pc:sldChg>
      <pc:sldChg chg="modSp">
        <pc:chgData name="Abby King" userId="S::abby.king@everence.com::a5eae45b-b8a7-44e6-a860-0674ceae9a73" providerId="AD" clId="Web-{5683A5F5-720D-B07C-786F-82052AD5CB1F}" dt="2025-09-18T20:49:40.153" v="67" actId="20577"/>
        <pc:sldMkLst>
          <pc:docMk/>
          <pc:sldMk cId="3984387761" sldId="306"/>
        </pc:sldMkLst>
        <pc:spChg chg="mod">
          <ac:chgData name="Abby King" userId="S::abby.king@everence.com::a5eae45b-b8a7-44e6-a860-0674ceae9a73" providerId="AD" clId="Web-{5683A5F5-720D-B07C-786F-82052AD5CB1F}" dt="2025-09-18T20:49:40.153" v="67" actId="20577"/>
          <ac:spMkLst>
            <pc:docMk/>
            <pc:sldMk cId="3984387761" sldId="306"/>
            <ac:spMk id="2" creationId="{BAAD1A07-EAA8-893D-26DE-76EB01821A28}"/>
          </ac:spMkLst>
        </pc:spChg>
      </pc:sldChg>
      <pc:sldChg chg="modSp">
        <pc:chgData name="Abby King" userId="S::abby.king@everence.com::a5eae45b-b8a7-44e6-a860-0674ceae9a73" providerId="AD" clId="Web-{5683A5F5-720D-B07C-786F-82052AD5CB1F}" dt="2025-09-18T20:48:01.823" v="34" actId="20577"/>
        <pc:sldMkLst>
          <pc:docMk/>
          <pc:sldMk cId="657288243" sldId="307"/>
        </pc:sldMkLst>
        <pc:spChg chg="mod">
          <ac:chgData name="Abby King" userId="S::abby.king@everence.com::a5eae45b-b8a7-44e6-a860-0674ceae9a73" providerId="AD" clId="Web-{5683A5F5-720D-B07C-786F-82052AD5CB1F}" dt="2025-09-18T20:48:01.823" v="34" actId="20577"/>
          <ac:spMkLst>
            <pc:docMk/>
            <pc:sldMk cId="657288243" sldId="307"/>
            <ac:spMk id="3" creationId="{3CF8A12B-2496-51DD-2F1A-19E8D997E97B}"/>
          </ac:spMkLst>
        </pc:spChg>
      </pc:sldChg>
      <pc:sldChg chg="modSp">
        <pc:chgData name="Abby King" userId="S::abby.king@everence.com::a5eae45b-b8a7-44e6-a860-0674ceae9a73" providerId="AD" clId="Web-{5683A5F5-720D-B07C-786F-82052AD5CB1F}" dt="2025-09-18T20:48:23.168" v="41" actId="20577"/>
        <pc:sldMkLst>
          <pc:docMk/>
          <pc:sldMk cId="1765477070" sldId="308"/>
        </pc:sldMkLst>
        <pc:spChg chg="mod">
          <ac:chgData name="Abby King" userId="S::abby.king@everence.com::a5eae45b-b8a7-44e6-a860-0674ceae9a73" providerId="AD" clId="Web-{5683A5F5-720D-B07C-786F-82052AD5CB1F}" dt="2025-09-18T20:48:23.168" v="41" actId="20577"/>
          <ac:spMkLst>
            <pc:docMk/>
            <pc:sldMk cId="1765477070" sldId="308"/>
            <ac:spMk id="2" creationId="{12F14E84-58F4-B7A6-D0AC-53EB29196BB9}"/>
          </ac:spMkLst>
        </pc:spChg>
        <pc:spChg chg="mod">
          <ac:chgData name="Abby King" userId="S::abby.king@everence.com::a5eae45b-b8a7-44e6-a860-0674ceae9a73" providerId="AD" clId="Web-{5683A5F5-720D-B07C-786F-82052AD5CB1F}" dt="2025-09-18T20:48:15.214" v="38" actId="20577"/>
          <ac:spMkLst>
            <pc:docMk/>
            <pc:sldMk cId="1765477070" sldId="308"/>
            <ac:spMk id="3" creationId="{9FB551E0-538A-5961-50AA-7366251B3A73}"/>
          </ac:spMkLst>
        </pc:spChg>
      </pc:sldChg>
      <pc:sldChg chg="modSp">
        <pc:chgData name="Abby King" userId="S::abby.king@everence.com::a5eae45b-b8a7-44e6-a860-0674ceae9a73" providerId="AD" clId="Web-{5683A5F5-720D-B07C-786F-82052AD5CB1F}" dt="2025-09-18T20:48:52.793" v="52" actId="20577"/>
        <pc:sldMkLst>
          <pc:docMk/>
          <pc:sldMk cId="2106256499" sldId="309"/>
        </pc:sldMkLst>
        <pc:spChg chg="mod">
          <ac:chgData name="Abby King" userId="S::abby.king@everence.com::a5eae45b-b8a7-44e6-a860-0674ceae9a73" providerId="AD" clId="Web-{5683A5F5-720D-B07C-786F-82052AD5CB1F}" dt="2025-09-18T20:48:52.793" v="52" actId="20577"/>
          <ac:spMkLst>
            <pc:docMk/>
            <pc:sldMk cId="2106256499" sldId="309"/>
            <ac:spMk id="2" creationId="{07C591EF-6AEB-7FBE-1192-FC1E79DB8BA9}"/>
          </ac:spMkLst>
        </pc:spChg>
        <pc:spChg chg="mod">
          <ac:chgData name="Abby King" userId="S::abby.king@everence.com::a5eae45b-b8a7-44e6-a860-0674ceae9a73" providerId="AD" clId="Web-{5683A5F5-720D-B07C-786F-82052AD5CB1F}" dt="2025-09-18T20:48:32.402" v="43" actId="20577"/>
          <ac:spMkLst>
            <pc:docMk/>
            <pc:sldMk cId="2106256499" sldId="309"/>
            <ac:spMk id="3" creationId="{9B477BBA-A144-A374-8C0D-31FCF11122BA}"/>
          </ac:spMkLst>
        </pc:spChg>
      </pc:sldChg>
      <pc:sldChg chg="modSp">
        <pc:chgData name="Abby King" userId="S::abby.king@everence.com::a5eae45b-b8a7-44e6-a860-0674ceae9a73" providerId="AD" clId="Web-{5683A5F5-720D-B07C-786F-82052AD5CB1F}" dt="2025-09-18T20:49:35.153" v="66" actId="20577"/>
        <pc:sldMkLst>
          <pc:docMk/>
          <pc:sldMk cId="3406155982" sldId="310"/>
        </pc:sldMkLst>
        <pc:spChg chg="mod">
          <ac:chgData name="Abby King" userId="S::abby.king@everence.com::a5eae45b-b8a7-44e6-a860-0674ceae9a73" providerId="AD" clId="Web-{5683A5F5-720D-B07C-786F-82052AD5CB1F}" dt="2025-09-18T20:49:35.153" v="66" actId="20577"/>
          <ac:spMkLst>
            <pc:docMk/>
            <pc:sldMk cId="3406155982" sldId="310"/>
            <ac:spMk id="2" creationId="{6F6648DD-E787-3333-B1B1-0CF73F714374}"/>
          </ac:spMkLst>
        </pc:spChg>
        <pc:spChg chg="mod">
          <ac:chgData name="Abby King" userId="S::abby.king@everence.com::a5eae45b-b8a7-44e6-a860-0674ceae9a73" providerId="AD" clId="Web-{5683A5F5-720D-B07C-786F-82052AD5CB1F}" dt="2025-09-18T20:49:30.622" v="64" actId="20577"/>
          <ac:spMkLst>
            <pc:docMk/>
            <pc:sldMk cId="3406155982" sldId="310"/>
            <ac:spMk id="3" creationId="{221A8BBB-0F8F-58D3-C5EF-7BF1EC6340E8}"/>
          </ac:spMkLst>
        </pc:spChg>
      </pc:sldChg>
      <pc:sldChg chg="modSp">
        <pc:chgData name="Abby King" userId="S::abby.king@everence.com::a5eae45b-b8a7-44e6-a860-0674ceae9a73" providerId="AD" clId="Web-{5683A5F5-720D-B07C-786F-82052AD5CB1F}" dt="2025-09-18T20:49:46.794" v="70" actId="20577"/>
        <pc:sldMkLst>
          <pc:docMk/>
          <pc:sldMk cId="2321889670" sldId="311"/>
        </pc:sldMkLst>
        <pc:spChg chg="mod">
          <ac:chgData name="Abby King" userId="S::abby.king@everence.com::a5eae45b-b8a7-44e6-a860-0674ceae9a73" providerId="AD" clId="Web-{5683A5F5-720D-B07C-786F-82052AD5CB1F}" dt="2025-09-18T20:49:46.794" v="70" actId="20577"/>
          <ac:spMkLst>
            <pc:docMk/>
            <pc:sldMk cId="2321889670" sldId="311"/>
            <ac:spMk id="3" creationId="{459E8D69-57AE-993D-732C-F5B1476DC347}"/>
          </ac:spMkLst>
        </pc:spChg>
      </pc:sldChg>
      <pc:sldChg chg="modSp">
        <pc:chgData name="Abby King" userId="S::abby.king@everence.com::a5eae45b-b8a7-44e6-a860-0674ceae9a73" providerId="AD" clId="Web-{5683A5F5-720D-B07C-786F-82052AD5CB1F}" dt="2025-09-18T20:54:27.126" v="83" actId="20577"/>
        <pc:sldMkLst>
          <pc:docMk/>
          <pc:sldMk cId="3777019914" sldId="312"/>
        </pc:sldMkLst>
        <pc:spChg chg="mod">
          <ac:chgData name="Abby King" userId="S::abby.king@everence.com::a5eae45b-b8a7-44e6-a860-0674ceae9a73" providerId="AD" clId="Web-{5683A5F5-720D-B07C-786F-82052AD5CB1F}" dt="2025-09-18T20:49:58.373" v="75" actId="20577"/>
          <ac:spMkLst>
            <pc:docMk/>
            <pc:sldMk cId="3777019914" sldId="312"/>
            <ac:spMk id="2" creationId="{B89C329B-EC5B-9A1F-9D41-E8C3C472B128}"/>
          </ac:spMkLst>
        </pc:spChg>
        <pc:spChg chg="mod">
          <ac:chgData name="Abby King" userId="S::abby.king@everence.com::a5eae45b-b8a7-44e6-a860-0674ceae9a73" providerId="AD" clId="Web-{5683A5F5-720D-B07C-786F-82052AD5CB1F}" dt="2025-09-18T20:54:27.126" v="83" actId="20577"/>
          <ac:spMkLst>
            <pc:docMk/>
            <pc:sldMk cId="3777019914" sldId="312"/>
            <ac:spMk id="3" creationId="{803D7013-6C33-86F6-CA0D-A01FCF5995E1}"/>
          </ac:spMkLst>
        </pc:spChg>
      </pc:sldChg>
      <pc:sldChg chg="modSp">
        <pc:chgData name="Abby King" userId="S::abby.king@everence.com::a5eae45b-b8a7-44e6-a860-0674ceae9a73" providerId="AD" clId="Web-{5683A5F5-720D-B07C-786F-82052AD5CB1F}" dt="2025-09-18T20:49:20.825" v="59" actId="20577"/>
        <pc:sldMkLst>
          <pc:docMk/>
          <pc:sldMk cId="3052297865" sldId="313"/>
        </pc:sldMkLst>
        <pc:spChg chg="mod">
          <ac:chgData name="Abby King" userId="S::abby.king@everence.com::a5eae45b-b8a7-44e6-a860-0674ceae9a73" providerId="AD" clId="Web-{5683A5F5-720D-B07C-786F-82052AD5CB1F}" dt="2025-09-18T20:49:20.825" v="59" actId="20577"/>
          <ac:spMkLst>
            <pc:docMk/>
            <pc:sldMk cId="3052297865" sldId="313"/>
            <ac:spMk id="3" creationId="{1032C753-EB13-4770-1B04-0B3BF49D8AEB}"/>
          </ac:spMkLst>
        </pc:spChg>
      </pc:sldChg>
      <pc:sldChg chg="modSp">
        <pc:chgData name="Abby King" userId="S::abby.king@everence.com::a5eae45b-b8a7-44e6-a860-0674ceae9a73" providerId="AD" clId="Web-{5683A5F5-720D-B07C-786F-82052AD5CB1F}" dt="2025-09-18T20:50:14.029" v="81" actId="20577"/>
        <pc:sldMkLst>
          <pc:docMk/>
          <pc:sldMk cId="2342346175" sldId="314"/>
        </pc:sldMkLst>
        <pc:spChg chg="mod">
          <ac:chgData name="Abby King" userId="S::abby.king@everence.com::a5eae45b-b8a7-44e6-a860-0674ceae9a73" providerId="AD" clId="Web-{5683A5F5-720D-B07C-786F-82052AD5CB1F}" dt="2025-09-18T20:50:14.029" v="81" actId="20577"/>
          <ac:spMkLst>
            <pc:docMk/>
            <pc:sldMk cId="2342346175" sldId="314"/>
            <ac:spMk id="2" creationId="{6CDC3307-A6D4-76B8-B22D-2D6C99FE5EED}"/>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A9C128A-F1F8-9646-81DB-6EB4E10992D4}" type="datetimeFigureOut">
              <a:rPr lang="en-US" smtClean="0"/>
              <a:t>9/19/2025</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A38B029-FDCC-3F44-B765-4ABAA808675E}" type="slidenum">
              <a:rPr lang="en-US" smtClean="0"/>
              <a:t>‹#›</a:t>
            </a:fld>
            <a:endParaRPr lang="en-US"/>
          </a:p>
        </p:txBody>
      </p:sp>
    </p:spTree>
    <p:extLst>
      <p:ext uri="{BB962C8B-B14F-4D97-AF65-F5344CB8AC3E}">
        <p14:creationId xmlns:p14="http://schemas.microsoft.com/office/powerpoint/2010/main" val="33362170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0CCE7B7-8E96-CB41-8932-C8820A8016AC}" type="datetimeFigureOut">
              <a:rPr lang="en-US" smtClean="0"/>
              <a:t>9/19/2025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39ED932-9210-7E43-A2AB-013C1B6A2CC1}" type="slidenum">
              <a:rPr lang="en-US" smtClean="0"/>
              <a:t>‹#›</a:t>
            </a:fld>
            <a:endParaRPr lang="en-US"/>
          </a:p>
        </p:txBody>
      </p:sp>
    </p:spTree>
    <p:extLst>
      <p:ext uri="{BB962C8B-B14F-4D97-AF65-F5344CB8AC3E}">
        <p14:creationId xmlns:p14="http://schemas.microsoft.com/office/powerpoint/2010/main" val="258653776"/>
      </p:ext>
    </p:extLst>
  </p:cSld>
  <p:clrMap bg1="lt1" tx1="dk1" bg2="lt2" tx2="dk2" accent1="accent1" accent2="accent2" accent3="accent3" accent4="accent4" accent5="accent5" accent6="accent6" hlink="hlink" folHlink="folHlink"/>
  <p:notesStyle>
    <a:lvl1pPr marL="0" algn="l" defTabSz="914354" rtl="0" eaLnBrk="1" latinLnBrk="0" hangingPunct="1">
      <a:defRPr sz="1200" kern="1200">
        <a:solidFill>
          <a:schemeClr val="tx1"/>
        </a:solidFill>
        <a:latin typeface="+mn-lt"/>
        <a:ea typeface="+mn-ea"/>
        <a:cs typeface="+mn-cs"/>
      </a:defRPr>
    </a:lvl1pPr>
    <a:lvl2pPr marL="457178" algn="l" defTabSz="914354" rtl="0" eaLnBrk="1" latinLnBrk="0" hangingPunct="1">
      <a:defRPr sz="1200" kern="1200">
        <a:solidFill>
          <a:schemeClr val="tx1"/>
        </a:solidFill>
        <a:latin typeface="+mn-lt"/>
        <a:ea typeface="+mn-ea"/>
        <a:cs typeface="+mn-cs"/>
      </a:defRPr>
    </a:lvl2pPr>
    <a:lvl3pPr marL="914354" algn="l" defTabSz="914354" rtl="0" eaLnBrk="1" latinLnBrk="0" hangingPunct="1">
      <a:defRPr sz="1200" kern="1200">
        <a:solidFill>
          <a:schemeClr val="tx1"/>
        </a:solidFill>
        <a:latin typeface="+mn-lt"/>
        <a:ea typeface="+mn-ea"/>
        <a:cs typeface="+mn-cs"/>
      </a:defRPr>
    </a:lvl3pPr>
    <a:lvl4pPr marL="1371532" algn="l" defTabSz="914354" rtl="0" eaLnBrk="1" latinLnBrk="0" hangingPunct="1">
      <a:defRPr sz="1200" kern="1200">
        <a:solidFill>
          <a:schemeClr val="tx1"/>
        </a:solidFill>
        <a:latin typeface="+mn-lt"/>
        <a:ea typeface="+mn-ea"/>
        <a:cs typeface="+mn-cs"/>
      </a:defRPr>
    </a:lvl4pPr>
    <a:lvl5pPr marL="1828709" algn="l" defTabSz="914354" rtl="0" eaLnBrk="1" latinLnBrk="0" hangingPunct="1">
      <a:defRPr sz="1200" kern="1200">
        <a:solidFill>
          <a:schemeClr val="tx1"/>
        </a:solidFill>
        <a:latin typeface="+mn-lt"/>
        <a:ea typeface="+mn-ea"/>
        <a:cs typeface="+mn-cs"/>
      </a:defRPr>
    </a:lvl5pPr>
    <a:lvl6pPr marL="2285886" algn="l" defTabSz="914354" rtl="0" eaLnBrk="1" latinLnBrk="0" hangingPunct="1">
      <a:defRPr sz="1200" kern="1200">
        <a:solidFill>
          <a:schemeClr val="tx1"/>
        </a:solidFill>
        <a:latin typeface="+mn-lt"/>
        <a:ea typeface="+mn-ea"/>
        <a:cs typeface="+mn-cs"/>
      </a:defRPr>
    </a:lvl6pPr>
    <a:lvl7pPr marL="2743062" algn="l" defTabSz="914354" rtl="0" eaLnBrk="1" latinLnBrk="0" hangingPunct="1">
      <a:defRPr sz="1200" kern="1200">
        <a:solidFill>
          <a:schemeClr val="tx1"/>
        </a:solidFill>
        <a:latin typeface="+mn-lt"/>
        <a:ea typeface="+mn-ea"/>
        <a:cs typeface="+mn-cs"/>
      </a:defRPr>
    </a:lvl7pPr>
    <a:lvl8pPr marL="3200240" algn="l" defTabSz="914354" rtl="0" eaLnBrk="1" latinLnBrk="0" hangingPunct="1">
      <a:defRPr sz="1200" kern="1200">
        <a:solidFill>
          <a:schemeClr val="tx1"/>
        </a:solidFill>
        <a:latin typeface="+mn-lt"/>
        <a:ea typeface="+mn-ea"/>
        <a:cs typeface="+mn-cs"/>
      </a:defRPr>
    </a:lvl8pPr>
    <a:lvl9pPr marL="3657418" algn="l" defTabSz="914354"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Welcome everyone and thank you for joining us today.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We’re excited to share insights on how to identify and engage prospective donors interested in making transformational real estate gifts.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Throughout this session, we’ll discuss strategies, key indicators, and practical approaches to successfully cultivating and stewarding these donors.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a:t>
            </a:fld>
            <a:endParaRPr lang="en-US"/>
          </a:p>
        </p:txBody>
      </p:sp>
    </p:spTree>
    <p:extLst>
      <p:ext uri="{BB962C8B-B14F-4D97-AF65-F5344CB8AC3E}">
        <p14:creationId xmlns:p14="http://schemas.microsoft.com/office/powerpoint/2010/main" val="339224106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Let’s look at a real-world example of a successful real estate gift.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We’ll discuss what worked well, the challenges faced, and key takeaways from the experience.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This example illustrates how strategic donor engagement can result in a transformational gift. </a:t>
            </a:r>
          </a:p>
          <a:p>
            <a:pPr rtl="0" fontAlgn="base"/>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10</a:t>
            </a:fld>
            <a:endParaRPr lang="en-US"/>
          </a:p>
        </p:txBody>
      </p:sp>
    </p:spTree>
    <p:extLst>
      <p:ext uri="{BB962C8B-B14F-4D97-AF65-F5344CB8AC3E}">
        <p14:creationId xmlns:p14="http://schemas.microsoft.com/office/powerpoint/2010/main" val="427118460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mn-lt"/>
                <a:ea typeface="+mn-ea"/>
                <a:cs typeface="+mn-cs"/>
              </a:rPr>
              <a:t>Key Points Covered and Important Takeaways: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Why Real Estate Matters: Real estate gifts can be transformational and often come from donors with deep philanthropic intent.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Donor Identification: Look for donors with appreciated property, a legacy mindset, and a history of giving.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Real-Life Examples: From life estate gifts to recurring landlord donations, these stories show the power of strategic giving.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Engaging Professionals: Partnering with real estate agents and advisors expands your reach and builds trust.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Due Diligence: Property evaluations and qualified appraisals ensure compliance and protect all parties.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Stewardship: Keep donors informed with receipts, updates, and transparent communication throughout the process.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Working with Everence: A collaborative, structured process with clear roles, responsibilities, and fee transparency.</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We encourage you to apply these strategies in your fundraising efforts. </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Now, we’d love to hear from you—what questions do you have?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11</a:t>
            </a:fld>
            <a:endParaRPr lang="en-US"/>
          </a:p>
        </p:txBody>
      </p:sp>
    </p:spTree>
    <p:extLst>
      <p:ext uri="{BB962C8B-B14F-4D97-AF65-F5344CB8AC3E}">
        <p14:creationId xmlns:p14="http://schemas.microsoft.com/office/powerpoint/2010/main" val="20226182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E7D6F8-9D6C-E0BE-9EFF-60AC98270F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CF6F64-2A08-F6D6-05AA-CAAE0008C01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C6E804F-73B6-E4F6-7540-D5F79AC65C5E}"/>
              </a:ext>
            </a:extLst>
          </p:cNvPr>
          <p:cNvSpPr>
            <a:spLocks noGrp="1"/>
          </p:cNvSpPr>
          <p:nvPr>
            <p:ph type="body" idx="1"/>
          </p:nvPr>
        </p:nvSpPr>
        <p:spPr/>
        <p:txBody>
          <a:bodyPr/>
          <a:lstStyle/>
          <a:p>
            <a:r>
              <a:rPr lang="en-US" sz="1200" b="0" i="0" kern="1200" dirty="0">
                <a:solidFill>
                  <a:schemeClr val="tx1"/>
                </a:solidFill>
                <a:effectLst/>
                <a:latin typeface="+mn-lt"/>
                <a:ea typeface="+mn-ea"/>
                <a:cs typeface="+mn-cs"/>
              </a:rPr>
              <a:t>Key Points Covered and Important Takeaways: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Why Real Estate Matters: Real estate gifts can be transformational and often come from donors with deep philanthropic intent.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Donor Identification: Look for donors with appreciated property, a legacy mindset, and a history of giving.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Real-Life Examples: From life estate gifts to recurring landlord donations, these stories show the power of strategic giving.</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Engaging Professionals: Partnering with real estate agents and advisors expands your reach and builds trust.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Due Diligence: Property evaluations and qualified appraisals ensure compliance and protect all parties.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Stewardship: Keep donors informed with receipts, updates, and transparent communication throughout the process.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Working with Everence: A collaborative, structured process with clear roles, responsibilities, and fee transparency.</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We encourage you to apply these strategies in your fundraising efforts. </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Now, we’d love to hear from you—what questions do you have? </a:t>
            </a:r>
          </a:p>
          <a:p>
            <a:endParaRPr lang="en-US" dirty="0"/>
          </a:p>
        </p:txBody>
      </p:sp>
      <p:sp>
        <p:nvSpPr>
          <p:cNvPr id="4" name="Slide Number Placeholder 3">
            <a:extLst>
              <a:ext uri="{FF2B5EF4-FFF2-40B4-BE49-F238E27FC236}">
                <a16:creationId xmlns:a16="http://schemas.microsoft.com/office/drawing/2014/main" id="{C4DDE1AF-EE70-BCF6-D052-7C9CE9D71648}"/>
              </a:ext>
            </a:extLst>
          </p:cNvPr>
          <p:cNvSpPr>
            <a:spLocks noGrp="1"/>
          </p:cNvSpPr>
          <p:nvPr>
            <p:ph type="sldNum" sz="quarter" idx="5"/>
          </p:nvPr>
        </p:nvSpPr>
        <p:spPr/>
        <p:txBody>
          <a:bodyPr/>
          <a:lstStyle/>
          <a:p>
            <a:fld id="{939ED932-9210-7E43-A2AB-013C1B6A2CC1}" type="slidenum">
              <a:rPr lang="en-US" smtClean="0"/>
              <a:t>12</a:t>
            </a:fld>
            <a:endParaRPr lang="en-US"/>
          </a:p>
        </p:txBody>
      </p:sp>
    </p:spTree>
    <p:extLst>
      <p:ext uri="{BB962C8B-B14F-4D97-AF65-F5344CB8AC3E}">
        <p14:creationId xmlns:p14="http://schemas.microsoft.com/office/powerpoint/2010/main" val="23365276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This session is designed for fundraisers looking to expand their expertise in real estate gifting. (Megan)</a:t>
            </a:r>
          </a:p>
          <a:p>
            <a:pPr marL="628628" marR="0" lvl="1" indent="-171450" algn="l" defTabSz="914354" rtl="0" eaLnBrk="1" fontAlgn="base" latinLnBrk="0" hangingPunct="1">
              <a:lnSpc>
                <a:spcPct val="100000"/>
              </a:lnSpc>
              <a:spcBef>
                <a:spcPts val="0"/>
              </a:spcBef>
              <a:spcAft>
                <a:spcPts val="0"/>
              </a:spcAft>
              <a:buClrTx/>
              <a:buSzTx/>
              <a:buFont typeface="Arial" panose="020B0604020202020204" pitchFamily="34" charset="0"/>
              <a:buChar char="•"/>
              <a:tabLst/>
              <a:defRPr/>
            </a:pPr>
            <a:r>
              <a:rPr lang="en-US" sz="1200" b="0" i="0" kern="1200" dirty="0">
                <a:solidFill>
                  <a:schemeClr val="tx1"/>
                </a:solidFill>
                <a:effectLst/>
                <a:latin typeface="+mn-lt"/>
                <a:ea typeface="+mn-ea"/>
                <a:cs typeface="+mn-cs"/>
              </a:rPr>
              <a:t>Welcome, everyone! I’m Megan Hessl, and we’re excited to guide you through the world of real estate gifting—a powerful yet often underutilized tool in charitable fundraising. Whether you're new to this or looking to deepen your knowledge, this session is designed to equip you with practical insights and strategies.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Real estate gifts can have a significant impact on both donors and nonprofit organizations, but they require strategic identification and engagement.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Today, we’ll guide you through recognizing prospective donors, initiating meaningful conversations, and successfully stewarding these relationships. (Megan)</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We hope to empower you with the tools and confidence to engage donors around real estate gifts. We’ll walk through how to spot potential donors, start conversations that matter, and build lasting relationships that lead to successful gifts.</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2</a:t>
            </a:fld>
            <a:endParaRPr lang="en-US"/>
          </a:p>
        </p:txBody>
      </p:sp>
    </p:spTree>
    <p:extLst>
      <p:ext uri="{BB962C8B-B14F-4D97-AF65-F5344CB8AC3E}">
        <p14:creationId xmlns:p14="http://schemas.microsoft.com/office/powerpoint/2010/main" val="38930860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Real estate gifts can be one of the most impactful types of donations for nonprofits, providing substantial financial support.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Donors benefit from tax advantages, reduced property management burdens, and the ability to leave a lasting legacy.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 few examples of transformation gifts:</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Large apartment complex in Ohio was donated by a couple who started with nothing and grew their real estate portfolio over time.  They wanted to make a difference during life rather than waiting. This story illustrates the heart of real estate gifting. It’s not just about assets—it’s about values, vision, and timing. This couple’s journey from humble beginnings to impactful giving shows how fundraisers can help donors align their financial success with their desire to make a difference</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Long time landlords wanting to slowly sell off their properties.  We have a handful of these donors that donate every year or every other. These donors are planners. They’re not just giving out of convenience—they’re aligning their financial transitions with their philanthropic goals. Recognizing this pattern allows us to steward them more effectively and anticipate future gifts.</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Life estate gifts are a testament to long-term vision and trust</a:t>
            </a:r>
            <a:r>
              <a:rPr lang="en-US" sz="1200" b="0" i="1" kern="1200" dirty="0">
                <a:solidFill>
                  <a:schemeClr val="tx1"/>
                </a:solidFill>
                <a:effectLst/>
                <a:latin typeface="+mn-lt"/>
                <a:ea typeface="+mn-ea"/>
                <a:cs typeface="+mn-cs"/>
              </a:rPr>
              <a:t>. </a:t>
            </a:r>
            <a:r>
              <a:rPr lang="en-US" sz="1200" b="0" i="0" kern="1200" dirty="0">
                <a:solidFill>
                  <a:schemeClr val="tx1"/>
                </a:solidFill>
                <a:effectLst/>
                <a:latin typeface="+mn-lt"/>
                <a:ea typeface="+mn-ea"/>
                <a:cs typeface="+mn-cs"/>
              </a:rPr>
              <a:t>A donor retains the right to use or live on the property during their lifetime, with the gift transferring to the organization upon their passing A Kansas farm gift, initiated decades ago, is now transforming the future of a nonprofit. These gifts require patience and stewardship—but the impact is profound and lasting.</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3</a:t>
            </a:fld>
            <a:endParaRPr lang="en-US"/>
          </a:p>
        </p:txBody>
      </p:sp>
    </p:spTree>
    <p:extLst>
      <p:ext uri="{BB962C8B-B14F-4D97-AF65-F5344CB8AC3E}">
        <p14:creationId xmlns:p14="http://schemas.microsoft.com/office/powerpoint/2010/main" val="15341868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Identifying the right donors is crucial. Not all real estate owners are ideal candidates for gifting.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Look for donors with:  (Megan)</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Highly appreciated property</a:t>
            </a:r>
          </a:p>
          <a:p>
            <a:pPr marL="1085804" lvl="2"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Donors who’ve held real estate for many years and seen significant value growth.</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Those with a philanthropic mindset </a:t>
            </a:r>
            <a:r>
              <a:rPr lang="en-US" sz="1200" b="0" i="1" kern="1200" dirty="0">
                <a:solidFill>
                  <a:schemeClr val="tx1"/>
                </a:solidFill>
                <a:effectLst/>
                <a:latin typeface="+mn-lt"/>
                <a:ea typeface="+mn-ea"/>
                <a:cs typeface="+mn-cs"/>
              </a:rPr>
              <a:t>w</a:t>
            </a:r>
            <a:r>
              <a:rPr lang="en-US" sz="1200" b="0" i="0" kern="1200" dirty="0">
                <a:solidFill>
                  <a:schemeClr val="tx1"/>
                </a:solidFill>
                <a:effectLst/>
                <a:latin typeface="+mn-lt"/>
                <a:ea typeface="+mn-ea"/>
                <a:cs typeface="+mn-cs"/>
              </a:rPr>
              <a:t>ho consistently support charitable causes or express a desire to make a difference</a:t>
            </a:r>
            <a:r>
              <a:rPr lang="en-US" sz="1200" b="0" i="1" kern="1200" dirty="0">
                <a:solidFill>
                  <a:schemeClr val="tx1"/>
                </a:solidFill>
                <a:effectLst/>
                <a:latin typeface="+mn-lt"/>
                <a:ea typeface="+mn-ea"/>
                <a:cs typeface="+mn-cs"/>
              </a:rPr>
              <a:t>.</a:t>
            </a:r>
            <a:endParaRPr lang="en-US" sz="1200" b="0" i="0" kern="1200" dirty="0">
              <a:solidFill>
                <a:schemeClr val="tx1"/>
              </a:solidFill>
              <a:effectLst/>
              <a:latin typeface="+mn-lt"/>
              <a:ea typeface="+mn-ea"/>
              <a:cs typeface="+mn-cs"/>
            </a:endParaRP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Those actively planning their legacy or discussing long-term impact.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Also, consider high-net-worth individuals who have expressed a desire to make a significant impact.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Lastly, there can be a significant tax benefit to a donor who gifts real estate (Jamie)</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4</a:t>
            </a:fld>
            <a:endParaRPr lang="en-US"/>
          </a:p>
        </p:txBody>
      </p:sp>
    </p:spTree>
    <p:extLst>
      <p:ext uri="{BB962C8B-B14F-4D97-AF65-F5344CB8AC3E}">
        <p14:creationId xmlns:p14="http://schemas.microsoft.com/office/powerpoint/2010/main" val="42044873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While your current donors are a great place to start, the biggest opportunities often lie beyond that circle. By expanding your reach through strategic partnerships and education, you can identify new donors who are ready to make a meaningful impact through real estate. (Megan)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Partnering with financial advisors and estate planners can provide access to individuals already considering significant charitable contributions.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Real estate professionals are uniquely positioned to help us connect with donors at the right moment. By building relationships with these advisors, we gain access to property owners who are not only ready to transfer assets—but who are also looking for a meaningful way to do so. Engaging real estate professionals can help you connect with property owners who may be looking for a meaningful way to transfer assets. (Megan)</a:t>
            </a:r>
          </a:p>
          <a:p>
            <a:pPr rtl="0" fontAlgn="base"/>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5</a:t>
            </a:fld>
            <a:endParaRPr lang="en-US"/>
          </a:p>
        </p:txBody>
      </p:sp>
    </p:spTree>
    <p:extLst>
      <p:ext uri="{BB962C8B-B14F-4D97-AF65-F5344CB8AC3E}">
        <p14:creationId xmlns:p14="http://schemas.microsoft.com/office/powerpoint/2010/main" val="21957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When approaching potential donors, it’s important to understand their motivations—whether it’s tax benefits, legacy planning, or alignment with their values.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Focus on building trust and rapport before making an ask.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Use open-ended questions like, “Have you ever considered a real estate gift as part of your philanthropic plans?” (Jamie)</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6</a:t>
            </a:fld>
            <a:endParaRPr lang="en-US"/>
          </a:p>
        </p:txBody>
      </p:sp>
    </p:spTree>
    <p:extLst>
      <p:ext uri="{BB962C8B-B14F-4D97-AF65-F5344CB8AC3E}">
        <p14:creationId xmlns:p14="http://schemas.microsoft.com/office/powerpoint/2010/main" val="10543199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mn-lt"/>
                <a:ea typeface="+mn-ea"/>
                <a:cs typeface="+mn-cs"/>
              </a:rPr>
              <a:t>The real estate gifting process can seem complex, but breaking it down into clear steps makes it more manageable. (Megan)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Real Estate Acceptance Committee reviews qualified appraisal, title search, inspection checklist and leases if applicable.  Our team then works to sell the property following the wishes/blessing of the donor.  </a:t>
            </a:r>
          </a:p>
          <a:p>
            <a:pPr rtl="0" fontAlgn="base"/>
            <a:r>
              <a:rPr lang="en-US" sz="1200" b="0" i="0" kern="1200" dirty="0">
                <a:solidFill>
                  <a:schemeClr val="tx1"/>
                </a:solidFill>
                <a:effectLst/>
                <a:latin typeface="+mn-lt"/>
                <a:ea typeface="+mn-ea"/>
                <a:cs typeface="+mn-cs"/>
              </a:rPr>
              <a:t>Property evaluation ensures the asset is viable for a gift. (Megan)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Before we accept any real estate gift, our consultants perform a thorough evaluation. This step protects both the donor and the organization, ensuring the property can be successfully sold and used to fulfill the donor’s charitable goals.</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Appraisals aren’t just a formality—they’re a safeguard. They ensure we’re compliant with IRS regulations and that donors feel confident their gift is being valued appropriately. It’s a key part of building trust and maintaining integrity in the gifting process.  This is also what determines your tax deduction.  </a:t>
            </a:r>
          </a:p>
          <a:p>
            <a:pPr marL="0" indent="0" rtl="0" fontAlgn="base">
              <a:buFont typeface="Arial" panose="020B0604020202020204" pitchFamily="34" charset="0"/>
              <a:buNone/>
            </a:pPr>
            <a:r>
              <a:rPr lang="en-US" sz="1200" b="0" i="0" kern="1200" dirty="0">
                <a:solidFill>
                  <a:schemeClr val="tx1"/>
                </a:solidFill>
                <a:effectLst/>
                <a:latin typeface="+mn-lt"/>
                <a:ea typeface="+mn-ea"/>
                <a:cs typeface="+mn-cs"/>
              </a:rPr>
              <a:t>Various structuring options exist, so working with legal and financial experts is essential. (Jamie)</a:t>
            </a:r>
          </a:p>
          <a:p>
            <a:pPr rtl="0" fontAlgn="base"/>
            <a:r>
              <a:rPr lang="en-US" sz="1200" b="0" i="0" kern="1200" dirty="0">
                <a:solidFill>
                  <a:schemeClr val="tx1"/>
                </a:solidFill>
                <a:effectLst/>
                <a:latin typeface="+mn-lt"/>
                <a:ea typeface="+mn-ea"/>
                <a:cs typeface="+mn-cs"/>
              </a:rPr>
              <a:t>Proper guidance helps ensure a smooth donation process that benefits both the donor and the organization.  (Jamie)</a:t>
            </a:r>
          </a:p>
          <a:p>
            <a:pPr rtl="0" fontAlgn="base"/>
            <a:r>
              <a:rPr lang="en-US" sz="1200" b="0" i="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7</a:t>
            </a:fld>
            <a:endParaRPr lang="en-US"/>
          </a:p>
        </p:txBody>
      </p:sp>
    </p:spTree>
    <p:extLst>
      <p:ext uri="{BB962C8B-B14F-4D97-AF65-F5344CB8AC3E}">
        <p14:creationId xmlns:p14="http://schemas.microsoft.com/office/powerpoint/2010/main" val="39724652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Stewardship is just as important as solicitation. A well-nurtured relationship leads to continued engagement and potential future gifts. (Jamie)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Keep donors informed about the impact of their gift.  (Megan)</a:t>
            </a:r>
          </a:p>
          <a:p>
            <a:pPr marL="628628" lvl="1"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Stewardship doesn’t end when the gift is made. Keeping donors informed—especially about how their property is being handled—shows respect for their generosity and builds long-term trust. It’s also a great way to inspire future gifts</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Show appreciation through personalized recognition, updates, and invitations to special events. (Jamie)</a:t>
            </a:r>
          </a:p>
          <a:p>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8</a:t>
            </a:fld>
            <a:endParaRPr lang="en-US"/>
          </a:p>
        </p:txBody>
      </p:sp>
    </p:spTree>
    <p:extLst>
      <p:ext uri="{BB962C8B-B14F-4D97-AF65-F5344CB8AC3E}">
        <p14:creationId xmlns:p14="http://schemas.microsoft.com/office/powerpoint/2010/main" val="34844727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sz="1200" b="0" i="0" kern="1200" dirty="0">
                <a:solidFill>
                  <a:schemeClr val="tx1"/>
                </a:solidFill>
                <a:effectLst/>
                <a:latin typeface="+mn-lt"/>
                <a:ea typeface="+mn-ea"/>
                <a:cs typeface="+mn-cs"/>
              </a:rPr>
              <a:t>Process: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Work with local professionals to complete a qualified appraisal, title search and inspection checklist.  Title Search &amp; Appraisal are a donor expense.  </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Partner with local attorney or title company to deed the property to </a:t>
            </a:r>
            <a:r>
              <a:rPr lang="en-US" sz="1200" b="0" i="0" kern="1200" dirty="0" err="1">
                <a:solidFill>
                  <a:schemeClr val="tx1"/>
                </a:solidFill>
                <a:effectLst/>
                <a:latin typeface="+mn-lt"/>
                <a:ea typeface="+mn-ea"/>
                <a:cs typeface="+mn-cs"/>
              </a:rPr>
              <a:t>Everence</a:t>
            </a:r>
            <a:r>
              <a:rPr lang="en-US" sz="1200" b="0" i="0" kern="1200" dirty="0">
                <a:solidFill>
                  <a:schemeClr val="tx1"/>
                </a:solidFill>
                <a:effectLst/>
                <a:latin typeface="+mn-lt"/>
                <a:ea typeface="+mn-ea"/>
                <a:cs typeface="+mn-cs"/>
              </a:rPr>
              <a:t>.</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List property with local agent, sell with local auction company or work with buyer in the wings.</a:t>
            </a:r>
          </a:p>
          <a:p>
            <a:pPr marL="628628" lvl="1" indent="-171450">
              <a:buFont typeface="Arial" panose="020B0604020202020204" pitchFamily="34" charset="0"/>
              <a:buChar char="•"/>
            </a:pPr>
            <a:r>
              <a:rPr lang="en-US" b="0" i="0" kern="1200" dirty="0">
                <a:solidFill>
                  <a:schemeClr val="tx1"/>
                </a:solidFill>
                <a:effectLst/>
                <a:latin typeface="+mn-lt"/>
                <a:ea typeface="+mn-ea"/>
                <a:cs typeface="+mn-cs"/>
              </a:rPr>
              <a:t>Very important to not have any deal or conversation in writing with a potential buyer.  This is considered a pre-arranged sale and disqualifies you from gifting per the IRS.</a:t>
            </a:r>
          </a:p>
          <a:p>
            <a:pPr marL="171450" lvl="0" indent="-171450">
              <a:buFont typeface="Arial" panose="020B0604020202020204" pitchFamily="34" charset="0"/>
              <a:buChar char="•"/>
            </a:pPr>
            <a:r>
              <a:rPr lang="en-US" b="0" i="0" kern="1200" dirty="0">
                <a:solidFill>
                  <a:schemeClr val="tx1"/>
                </a:solidFill>
                <a:effectLst/>
                <a:latin typeface="+mn-lt"/>
                <a:ea typeface="+mn-ea"/>
                <a:cs typeface="+mn-cs"/>
              </a:rPr>
              <a:t>Final proceeds will be deposited into a Donor Advised Fund or CRUT. </a:t>
            </a:r>
          </a:p>
          <a:p>
            <a:endParaRPr lang="en-US" b="0" i="0" kern="1200" dirty="0">
              <a:solidFill>
                <a:schemeClr val="tx1"/>
              </a:solidFill>
              <a:effectLst/>
              <a:latin typeface="+mn-lt"/>
              <a:ea typeface="+mn-ea"/>
              <a:cs typeface="+mn-cs"/>
            </a:endParaRPr>
          </a:p>
          <a:p>
            <a:r>
              <a:rPr lang="en-US" dirty="0"/>
              <a:t>Fees:</a:t>
            </a:r>
          </a:p>
          <a:p>
            <a:pPr marL="171450" indent="-171450">
              <a:buFont typeface="Arial" panose="020B0604020202020204" pitchFamily="34" charset="0"/>
              <a:buChar char="•"/>
            </a:pPr>
            <a:r>
              <a:rPr lang="en-US" sz="1200" b="0" i="0" kern="1200" dirty="0">
                <a:solidFill>
                  <a:schemeClr val="tx1"/>
                </a:solidFill>
                <a:effectLst/>
                <a:latin typeface="+mn-lt"/>
                <a:ea typeface="+mn-ea"/>
                <a:cs typeface="+mn-cs"/>
              </a:rPr>
              <a:t>Working with Everence is a collaborative and transparent process. We guide donors through every step—from evaluation to sale—ensuring compliance, clarity, and impact. Our fee structure is designed to cover necessary costs while maximizing the charitable benefit.  2% or $5000 minimum.  </a:t>
            </a:r>
          </a:p>
          <a:p>
            <a:pPr marL="171450" lvl="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939ED932-9210-7E43-A2AB-013C1B6A2CC1}" type="slidenum">
              <a:rPr lang="en-US" smtClean="0"/>
              <a:t>9</a:t>
            </a:fld>
            <a:endParaRPr lang="en-US"/>
          </a:p>
        </p:txBody>
      </p:sp>
    </p:spTree>
    <p:extLst>
      <p:ext uri="{BB962C8B-B14F-4D97-AF65-F5344CB8AC3E}">
        <p14:creationId xmlns:p14="http://schemas.microsoft.com/office/powerpoint/2010/main" val="400728245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Title and Content slide">
    <p:bg>
      <p:bgPr>
        <a:solidFill>
          <a:schemeClr val="tx1"/>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3221E35F-6C9F-F77D-566F-FFEB58B38FD2}"/>
              </a:ext>
            </a:extLst>
          </p:cNvPr>
          <p:cNvPicPr>
            <a:picLocks noChangeAspect="1"/>
          </p:cNvPicPr>
          <p:nvPr userDrawn="1"/>
        </p:nvPicPr>
        <p:blipFill>
          <a:blip r:embed="rId2"/>
          <a:stretch>
            <a:fillRect/>
          </a:stretch>
        </p:blipFill>
        <p:spPr>
          <a:xfrm>
            <a:off x="1" y="0"/>
            <a:ext cx="12192000" cy="6871213"/>
          </a:xfrm>
          <a:prstGeom prst="rect">
            <a:avLst/>
          </a:prstGeom>
        </p:spPr>
      </p:pic>
      <p:sp>
        <p:nvSpPr>
          <p:cNvPr id="7" name="Text Placeholder 5">
            <a:extLst>
              <a:ext uri="{FF2B5EF4-FFF2-40B4-BE49-F238E27FC236}">
                <a16:creationId xmlns:a16="http://schemas.microsoft.com/office/drawing/2014/main" id="{DDE304BB-D822-C546-9CFD-BF8DA9A3DA0C}"/>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panose="020B0604030504040204" pitchFamily="34" charset="0"/>
              </a:rPr>
              <a:t>Presenter name, title</a:t>
            </a:r>
          </a:p>
          <a:p>
            <a:r>
              <a:rPr lang="en-US" b="0" i="0" dirty="0">
                <a:solidFill>
                  <a:schemeClr val="bg1"/>
                </a:solidFill>
                <a:latin typeface="Verdana" panose="020B0604030504040204" pitchFamily="34" charset="0"/>
              </a:rPr>
              <a:t>Supplementary information</a:t>
            </a:r>
          </a:p>
        </p:txBody>
      </p:sp>
      <p:sp>
        <p:nvSpPr>
          <p:cNvPr id="8" name="Title 1">
            <a:extLst>
              <a:ext uri="{FF2B5EF4-FFF2-40B4-BE49-F238E27FC236}">
                <a16:creationId xmlns:a16="http://schemas.microsoft.com/office/drawing/2014/main" id="{E4124FE4-E419-D03F-FF2C-437AC1EB68F8}"/>
              </a:ext>
            </a:extLst>
          </p:cNvPr>
          <p:cNvSpPr>
            <a:spLocks noGrp="1"/>
          </p:cNvSpPr>
          <p:nvPr>
            <p:ph type="ctrTitle"/>
          </p:nvPr>
        </p:nvSpPr>
        <p:spPr>
          <a:xfrm>
            <a:off x="1449571" y="1995636"/>
            <a:ext cx="9452461" cy="1028722"/>
          </a:xfrm>
          <a:prstGeom prst="rect">
            <a:avLst/>
          </a:prstGeom>
        </p:spPr>
        <p:txBody>
          <a:bodyPr>
            <a:noAutofit/>
          </a:bodyPr>
          <a:lstStyle>
            <a:lvl1pPr>
              <a:defRPr sz="4400" baseline="0">
                <a:solidFill>
                  <a:schemeClr val="bg1"/>
                </a:solidFill>
              </a:defRPr>
            </a:lvl1pPr>
          </a:lstStyle>
          <a:p>
            <a:r>
              <a:rPr lang="en-US" dirty="0"/>
              <a:t>Click to edit Master title style</a:t>
            </a:r>
          </a:p>
        </p:txBody>
      </p:sp>
      <p:sp>
        <p:nvSpPr>
          <p:cNvPr id="9" name="Subtitle 2">
            <a:extLst>
              <a:ext uri="{FF2B5EF4-FFF2-40B4-BE49-F238E27FC236}">
                <a16:creationId xmlns:a16="http://schemas.microsoft.com/office/drawing/2014/main" id="{E39A4BA7-E54A-3085-52D9-E51B12C19593}"/>
              </a:ext>
            </a:extLst>
          </p:cNvPr>
          <p:cNvSpPr>
            <a:spLocks noGrp="1"/>
          </p:cNvSpPr>
          <p:nvPr>
            <p:ph type="subTitle" idx="1"/>
          </p:nvPr>
        </p:nvSpPr>
        <p:spPr>
          <a:xfrm>
            <a:off x="1449570" y="3024356"/>
            <a:ext cx="9452461" cy="729417"/>
          </a:xfrm>
          <a:prstGeom prst="rect">
            <a:avLst/>
          </a:prstGeom>
        </p:spPr>
        <p:txBody>
          <a:bodyPr>
            <a:normAutofit/>
          </a:bodyPr>
          <a:lstStyle>
            <a:lvl1pPr marL="0" marR="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sz="2400" baseline="0">
                <a:solidFill>
                  <a:schemeClr val="bg1"/>
                </a:solidFill>
              </a:defRPr>
            </a:lvl1pPr>
            <a:lvl2pPr marL="609555" indent="0" algn="ctr">
              <a:buNone/>
              <a:defRPr>
                <a:solidFill>
                  <a:schemeClr val="tx1">
                    <a:tint val="75000"/>
                  </a:schemeClr>
                </a:solidFill>
              </a:defRPr>
            </a:lvl2pPr>
            <a:lvl3pPr marL="1219110" indent="0" algn="ctr">
              <a:buNone/>
              <a:defRPr>
                <a:solidFill>
                  <a:schemeClr val="tx1">
                    <a:tint val="75000"/>
                  </a:schemeClr>
                </a:solidFill>
              </a:defRPr>
            </a:lvl3pPr>
            <a:lvl4pPr marL="1828664" indent="0" algn="ctr">
              <a:buNone/>
              <a:defRPr>
                <a:solidFill>
                  <a:schemeClr val="tx1">
                    <a:tint val="75000"/>
                  </a:schemeClr>
                </a:solidFill>
              </a:defRPr>
            </a:lvl4pPr>
            <a:lvl5pPr marL="2438218" indent="0" algn="ctr">
              <a:buNone/>
              <a:defRPr>
                <a:solidFill>
                  <a:schemeClr val="tx1">
                    <a:tint val="75000"/>
                  </a:schemeClr>
                </a:solidFill>
              </a:defRPr>
            </a:lvl5pPr>
            <a:lvl6pPr marL="3047772" indent="0" algn="ctr">
              <a:buNone/>
              <a:defRPr>
                <a:solidFill>
                  <a:schemeClr val="tx1">
                    <a:tint val="75000"/>
                  </a:schemeClr>
                </a:solidFill>
              </a:defRPr>
            </a:lvl6pPr>
            <a:lvl7pPr marL="3657327" indent="0" algn="ctr">
              <a:buNone/>
              <a:defRPr>
                <a:solidFill>
                  <a:schemeClr val="tx1">
                    <a:tint val="75000"/>
                  </a:schemeClr>
                </a:solidFill>
              </a:defRPr>
            </a:lvl7pPr>
            <a:lvl8pPr marL="4266880" indent="0" algn="ctr">
              <a:buNone/>
              <a:defRPr>
                <a:solidFill>
                  <a:schemeClr val="tx1">
                    <a:tint val="75000"/>
                  </a:schemeClr>
                </a:solidFill>
              </a:defRPr>
            </a:lvl8pPr>
            <a:lvl9pPr marL="4876435" indent="0" algn="ctr">
              <a:buNone/>
              <a:defRPr>
                <a:solidFill>
                  <a:schemeClr val="tx1">
                    <a:tint val="75000"/>
                  </a:schemeClr>
                </a:solidFill>
              </a:defRPr>
            </a:lvl9pPr>
          </a:lstStyle>
          <a:p>
            <a:pPr marL="0" marR="0" lvl="0" indent="0" algn="l" defTabSz="607469" rtl="0" eaLnBrk="1" fontAlgn="base" latinLnBrk="0" hangingPunct="1">
              <a:lnSpc>
                <a:spcPct val="100000"/>
              </a:lnSpc>
              <a:spcBef>
                <a:spcPct val="20000"/>
              </a:spcBef>
              <a:spcAft>
                <a:spcPct val="0"/>
              </a:spcAft>
              <a:buClrTx/>
              <a:buSzTx/>
              <a:buFont typeface="Arial" panose="020B0604020202020204" pitchFamily="34" charset="0"/>
              <a:buNone/>
              <a:tabLst/>
              <a:defRPr/>
            </a:pPr>
            <a:r>
              <a:rPr lang="en-US" dirty="0"/>
              <a:t>Click to edit Master subtitle style</a:t>
            </a:r>
          </a:p>
        </p:txBody>
      </p:sp>
    </p:spTree>
    <p:extLst>
      <p:ext uri="{BB962C8B-B14F-4D97-AF65-F5344CB8AC3E}">
        <p14:creationId xmlns:p14="http://schemas.microsoft.com/office/powerpoint/2010/main" val="32745098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nimated vert logo on black-01">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3118205" y="1128448"/>
            <a:ext cx="5822595" cy="400303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5_Full image slide">
    <p:bg>
      <p:bgPr>
        <a:solidFill>
          <a:schemeClr val="bg1"/>
        </a:solid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690BF97-9F90-9562-ECCC-FACC6C9DB41A}"/>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3" name="Round Single Corner Rectangle 2">
            <a:extLst>
              <a:ext uri="{FF2B5EF4-FFF2-40B4-BE49-F238E27FC236}">
                <a16:creationId xmlns:a16="http://schemas.microsoft.com/office/drawing/2014/main" id="{0D2A5905-31AF-9B47-B084-1139E34B7389}"/>
              </a:ext>
            </a:extLst>
          </p:cNvPr>
          <p:cNvSpPr/>
          <p:nvPr userDrawn="1"/>
        </p:nvSpPr>
        <p:spPr>
          <a:xfrm rot="5400000">
            <a:off x="678799" y="645694"/>
            <a:ext cx="5556545" cy="5566612"/>
          </a:xfrm>
          <a:prstGeom prst="round1Rect">
            <a:avLst>
              <a:gd name="adj" fmla="val 9916"/>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4" name="Text Placeholder 17">
            <a:extLst>
              <a:ext uri="{FF2B5EF4-FFF2-40B4-BE49-F238E27FC236}">
                <a16:creationId xmlns:a16="http://schemas.microsoft.com/office/drawing/2014/main" id="{44E22943-F21B-354D-ABA7-86357B6182BC}"/>
              </a:ext>
            </a:extLst>
          </p:cNvPr>
          <p:cNvSpPr>
            <a:spLocks noGrp="1"/>
          </p:cNvSpPr>
          <p:nvPr>
            <p:ph type="body" sz="quarter" idx="10"/>
          </p:nvPr>
        </p:nvSpPr>
        <p:spPr>
          <a:xfrm>
            <a:off x="1067446" y="2500109"/>
            <a:ext cx="4951404" cy="3121938"/>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sp>
        <p:nvSpPr>
          <p:cNvPr id="5" name="Title 1">
            <a:extLst>
              <a:ext uri="{FF2B5EF4-FFF2-40B4-BE49-F238E27FC236}">
                <a16:creationId xmlns:a16="http://schemas.microsoft.com/office/drawing/2014/main" id="{FDF00B9F-B500-1546-97AF-C42EFBB0F56C}"/>
              </a:ext>
            </a:extLst>
          </p:cNvPr>
          <p:cNvSpPr>
            <a:spLocks noGrp="1"/>
          </p:cNvSpPr>
          <p:nvPr>
            <p:ph type="title"/>
          </p:nvPr>
        </p:nvSpPr>
        <p:spPr>
          <a:xfrm>
            <a:off x="1067446" y="1123660"/>
            <a:ext cx="4791490" cy="991448"/>
          </a:xfrm>
          <a:prstGeom prst="rect">
            <a:avLst/>
          </a:prstGeom>
        </p:spPr>
        <p:txBody>
          <a:bodyPr/>
          <a:lstStyle>
            <a:lvl1pPr>
              <a:defRPr sz="3600" baseline="0">
                <a:solidFill>
                  <a:schemeClr val="accent6"/>
                </a:solidFill>
              </a:defRPr>
            </a:lvl1pPr>
          </a:lstStyle>
          <a:p>
            <a:r>
              <a:rPr lang="en-US" dirty="0"/>
              <a:t>Click to edit Master title style</a:t>
            </a:r>
          </a:p>
        </p:txBody>
      </p:sp>
      <p:cxnSp>
        <p:nvCxnSpPr>
          <p:cNvPr id="6" name="Straight Connector 5">
            <a:extLst>
              <a:ext uri="{FF2B5EF4-FFF2-40B4-BE49-F238E27FC236}">
                <a16:creationId xmlns:a16="http://schemas.microsoft.com/office/drawing/2014/main" id="{69EE1B71-8CA5-D14D-A777-9E5D000DADE2}"/>
              </a:ext>
            </a:extLst>
          </p:cNvPr>
          <p:cNvCxnSpPr>
            <a:cxnSpLocks/>
          </p:cNvCxnSpPr>
          <p:nvPr userDrawn="1"/>
        </p:nvCxnSpPr>
        <p:spPr>
          <a:xfrm>
            <a:off x="1067446" y="1069872"/>
            <a:ext cx="479149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183240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52-Green side bar-animate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7834547-3608-0A41-AA04-81FE31AE8300}"/>
              </a:ext>
            </a:extLst>
          </p:cNvPr>
          <p:cNvSpPr>
            <a:spLocks noGrp="1"/>
          </p:cNvSpPr>
          <p:nvPr>
            <p:ph idx="1"/>
          </p:nvPr>
        </p:nvSpPr>
        <p:spPr>
          <a:xfrm>
            <a:off x="482137" y="1681774"/>
            <a:ext cx="7583339" cy="3641876"/>
          </a:xfrm>
        </p:spPr>
        <p:txBody>
          <a:bodyPr/>
          <a:lstStyle>
            <a:lvl1pPr>
              <a:defRPr b="0" i="0">
                <a:solidFill>
                  <a:schemeClr val="tx2"/>
                </a:solidFill>
                <a:latin typeface="Frutiger LT Std 45 Light" panose="020B0402020204020204" pitchFamily="34" charset="77"/>
              </a:defRPr>
            </a:lvl1pPr>
            <a:lvl2pPr>
              <a:defRPr b="0" i="0">
                <a:solidFill>
                  <a:schemeClr val="tx2"/>
                </a:solidFill>
                <a:latin typeface="Frutiger LT Std 45 Light" panose="020B0402020204020204" pitchFamily="34" charset="77"/>
              </a:defRPr>
            </a:lvl2pPr>
            <a:lvl3pPr>
              <a:defRPr b="0" i="0" baseline="0">
                <a:solidFill>
                  <a:schemeClr val="tx2"/>
                </a:solidFill>
                <a:latin typeface="Frutiger LT Std 45 Light" panose="020B0402020204020204" pitchFamily="34" charset="77"/>
              </a:defRPr>
            </a:lvl3pPr>
            <a:lvl4pPr>
              <a:defRPr>
                <a:solidFill>
                  <a:schemeClr val="bg1"/>
                </a:solidFill>
              </a:defRPr>
            </a:lvl4pPr>
            <a:lvl5pPr>
              <a:defRPr>
                <a:solidFill>
                  <a:schemeClr val="bg1"/>
                </a:solidFill>
              </a:defRPr>
            </a:lvl5pPr>
          </a:lstStyle>
          <a:p>
            <a:pPr lvl="0"/>
            <a:r>
              <a:rPr lang="en-US" dirty="0"/>
              <a:t>Click to edit Master text styles</a:t>
            </a:r>
          </a:p>
          <a:p>
            <a:pPr lvl="1"/>
            <a:r>
              <a:rPr lang="en-US" dirty="0"/>
              <a:t>Second level</a:t>
            </a:r>
          </a:p>
          <a:p>
            <a:pPr lvl="2"/>
            <a:r>
              <a:rPr lang="en-US" dirty="0"/>
              <a:t>Third level</a:t>
            </a:r>
          </a:p>
        </p:txBody>
      </p:sp>
      <p:sp>
        <p:nvSpPr>
          <p:cNvPr id="9" name="Title 1">
            <a:extLst>
              <a:ext uri="{FF2B5EF4-FFF2-40B4-BE49-F238E27FC236}">
                <a16:creationId xmlns:a16="http://schemas.microsoft.com/office/drawing/2014/main" id="{3EF69DA1-48DD-FF4A-937E-325977358568}"/>
              </a:ext>
            </a:extLst>
          </p:cNvPr>
          <p:cNvSpPr>
            <a:spLocks noGrp="1"/>
          </p:cNvSpPr>
          <p:nvPr>
            <p:ph type="title"/>
          </p:nvPr>
        </p:nvSpPr>
        <p:spPr>
          <a:xfrm>
            <a:off x="482138" y="536181"/>
            <a:ext cx="7583339" cy="1073876"/>
          </a:xfrm>
          <a:prstGeom prst="rect">
            <a:avLst/>
          </a:prstGeom>
        </p:spPr>
        <p:txBody>
          <a:bodyPr/>
          <a:lstStyle>
            <a:lvl1pPr>
              <a:defRPr sz="4000" baseline="0">
                <a:solidFill>
                  <a:schemeClr val="accent6"/>
                </a:solidFill>
              </a:defRPr>
            </a:lvl1pPr>
          </a:lstStyle>
          <a:p>
            <a:r>
              <a:rPr lang="en-US" dirty="0"/>
              <a:t>Click to edit Master title style</a:t>
            </a:r>
          </a:p>
        </p:txBody>
      </p:sp>
      <p:cxnSp>
        <p:nvCxnSpPr>
          <p:cNvPr id="11" name="Straight Connector 10">
            <a:extLst>
              <a:ext uri="{FF2B5EF4-FFF2-40B4-BE49-F238E27FC236}">
                <a16:creationId xmlns:a16="http://schemas.microsoft.com/office/drawing/2014/main" id="{374560D8-8BC2-F648-A56A-30E1A3E943DA}"/>
              </a:ext>
            </a:extLst>
          </p:cNvPr>
          <p:cNvCxnSpPr>
            <a:cxnSpLocks/>
          </p:cNvCxnSpPr>
          <p:nvPr userDrawn="1"/>
        </p:nvCxnSpPr>
        <p:spPr>
          <a:xfrm>
            <a:off x="482137" y="464463"/>
            <a:ext cx="7583339"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pic>
        <p:nvPicPr>
          <p:cNvPr id="2" name="Picture 1">
            <a:extLst>
              <a:ext uri="{FF2B5EF4-FFF2-40B4-BE49-F238E27FC236}">
                <a16:creationId xmlns:a16="http://schemas.microsoft.com/office/drawing/2014/main" id="{4E8375B3-F2D0-D10D-3DF7-061A649C2E27}"/>
              </a:ext>
            </a:extLst>
          </p:cNvPr>
          <p:cNvPicPr>
            <a:picLocks noChangeAspect="1"/>
          </p:cNvPicPr>
          <p:nvPr userDrawn="1"/>
        </p:nvPicPr>
        <p:blipFill>
          <a:blip r:embed="rId2"/>
          <a:srcRect l="60980" t="7126" r="9228"/>
          <a:stretch>
            <a:fillRect/>
          </a:stretch>
        </p:blipFill>
        <p:spPr>
          <a:xfrm flipH="1">
            <a:off x="8559800" y="464462"/>
            <a:ext cx="3632200" cy="6393537"/>
          </a:xfrm>
          <a:prstGeom prst="round1Rect">
            <a:avLst>
              <a:gd name="adj" fmla="val 14459"/>
            </a:avLst>
          </a:prstGeom>
        </p:spPr>
      </p:pic>
    </p:spTree>
    <p:extLst>
      <p:ext uri="{BB962C8B-B14F-4D97-AF65-F5344CB8AC3E}">
        <p14:creationId xmlns:p14="http://schemas.microsoft.com/office/powerpoint/2010/main" val="2135329225"/>
      </p:ext>
    </p:extLst>
  </p:cSld>
  <p:clrMapOvr>
    <a:masterClrMapping/>
  </p:clrMapOvr>
  <p:extLst>
    <p:ext uri="{DCECCB84-F9BA-43D5-87BE-67443E8EF086}">
      <p15:sldGuideLst xmlns:p15="http://schemas.microsoft.com/office/powerpoint/2012/main">
        <p15:guide id="1" pos="1536" userDrawn="1">
          <p15:clr>
            <a:srgbClr val="FBAE40"/>
          </p15:clr>
        </p15:guide>
        <p15:guide id="2" pos="1152"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Full image slide">
    <p:bg>
      <p:bgPr>
        <a:solidFill>
          <a:schemeClr val="bg1"/>
        </a:solidFill>
        <a:effectLst/>
      </p:bgPr>
    </p:bg>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0F0D4C66-03F2-58CD-C170-7D4847180F7C}"/>
              </a:ext>
            </a:extLst>
          </p:cNvPr>
          <p:cNvPicPr>
            <a:picLocks noChangeAspect="1"/>
          </p:cNvPicPr>
          <p:nvPr userDrawn="1"/>
        </p:nvPicPr>
        <p:blipFill>
          <a:blip r:embed="rId2"/>
          <a:stretch>
            <a:fillRect/>
          </a:stretch>
        </p:blipFill>
        <p:spPr>
          <a:xfrm>
            <a:off x="7192816" y="0"/>
            <a:ext cx="4999182" cy="4260273"/>
          </a:xfrm>
          <a:prstGeom prst="rect">
            <a:avLst/>
          </a:prstGeom>
        </p:spPr>
      </p:pic>
      <p:sp>
        <p:nvSpPr>
          <p:cNvPr id="6" name="Text Placeholder 17">
            <a:extLst>
              <a:ext uri="{FF2B5EF4-FFF2-40B4-BE49-F238E27FC236}">
                <a16:creationId xmlns:a16="http://schemas.microsoft.com/office/drawing/2014/main" id="{34C2E9C0-BF20-BF43-BCA3-678F5B69729D}"/>
              </a:ext>
            </a:extLst>
          </p:cNvPr>
          <p:cNvSpPr>
            <a:spLocks noGrp="1"/>
          </p:cNvSpPr>
          <p:nvPr>
            <p:ph type="body" sz="quarter" idx="11"/>
          </p:nvPr>
        </p:nvSpPr>
        <p:spPr>
          <a:xfrm>
            <a:off x="535445" y="1887274"/>
            <a:ext cx="6240493" cy="4386706"/>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7" name="Straight Connector 6">
            <a:extLst>
              <a:ext uri="{FF2B5EF4-FFF2-40B4-BE49-F238E27FC236}">
                <a16:creationId xmlns:a16="http://schemas.microsoft.com/office/drawing/2014/main" id="{297D3FEA-5875-0B40-B56B-04C7391DC07A}"/>
              </a:ext>
            </a:extLst>
          </p:cNvPr>
          <p:cNvCxnSpPr>
            <a:cxnSpLocks/>
          </p:cNvCxnSpPr>
          <p:nvPr userDrawn="1"/>
        </p:nvCxnSpPr>
        <p:spPr>
          <a:xfrm>
            <a:off x="535443" y="555091"/>
            <a:ext cx="6240493"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
        <p:nvSpPr>
          <p:cNvPr id="9" name="Title 1">
            <a:extLst>
              <a:ext uri="{FF2B5EF4-FFF2-40B4-BE49-F238E27FC236}">
                <a16:creationId xmlns:a16="http://schemas.microsoft.com/office/drawing/2014/main" id="{E865AD54-3BB6-1540-B8EA-95BA9CEAE329}"/>
              </a:ext>
            </a:extLst>
          </p:cNvPr>
          <p:cNvSpPr>
            <a:spLocks noGrp="1"/>
          </p:cNvSpPr>
          <p:nvPr>
            <p:ph type="title"/>
          </p:nvPr>
        </p:nvSpPr>
        <p:spPr>
          <a:xfrm>
            <a:off x="535443" y="607254"/>
            <a:ext cx="6323223" cy="1263969"/>
          </a:xfrm>
          <a:prstGeom prst="rect">
            <a:avLst/>
          </a:prstGeom>
        </p:spPr>
        <p:txBody>
          <a:bodyPr/>
          <a:lstStyle>
            <a:lvl1pPr>
              <a:defRPr sz="4000" baseline="0">
                <a:solidFill>
                  <a:schemeClr val="accent6"/>
                </a:solidFill>
              </a:defRPr>
            </a:lvl1pPr>
          </a:lstStyle>
          <a:p>
            <a:r>
              <a:rPr lang="en-US" dirty="0"/>
              <a:t>Click to edit Master title style</a:t>
            </a:r>
          </a:p>
        </p:txBody>
      </p:sp>
      <p:sp>
        <p:nvSpPr>
          <p:cNvPr id="4" name="Rectangle 3">
            <a:extLst>
              <a:ext uri="{FF2B5EF4-FFF2-40B4-BE49-F238E27FC236}">
                <a16:creationId xmlns:a16="http://schemas.microsoft.com/office/drawing/2014/main" id="{50AF8E11-1C17-8047-BCDB-F877CB76CBD7}"/>
              </a:ext>
            </a:extLst>
          </p:cNvPr>
          <p:cNvSpPr/>
          <p:nvPr userDrawn="1"/>
        </p:nvSpPr>
        <p:spPr>
          <a:xfrm>
            <a:off x="7514996" y="1055615"/>
            <a:ext cx="4453762" cy="1631216"/>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mission. </a:t>
            </a:r>
          </a:p>
          <a:p>
            <a:pPr marL="0" marR="0" lvl="0" indent="0" algn="ctr" defTabSz="914354" rtl="0" eaLnBrk="1" fontAlgn="auto" latinLnBrk="0" hangingPunct="1">
              <a:lnSpc>
                <a:spcPct val="100000"/>
              </a:lnSpc>
              <a:spcBef>
                <a:spcPts val="0"/>
              </a:spcBef>
              <a:spcAft>
                <a:spcPts val="0"/>
              </a:spcAft>
              <a:buClrTx/>
              <a:buSzTx/>
              <a:buFontTx/>
              <a:buNone/>
              <a:tabLst/>
              <a:defRPr/>
            </a:pPr>
            <a:r>
              <a:rPr lang="en-US" sz="3600" b="0" i="0" u="none" strike="noStrike" dirty="0">
                <a:solidFill>
                  <a:schemeClr val="bg1"/>
                </a:solidFill>
                <a:effectLst/>
                <a:latin typeface="Verdana" panose="020B0604030504040204" pitchFamily="34" charset="0"/>
                <a:ea typeface="Verdana" panose="020B0604030504040204" pitchFamily="34" charset="0"/>
                <a:cs typeface="Verdana" panose="020B0604030504040204" pitchFamily="34" charset="0"/>
              </a:rPr>
              <a:t>Your fundraising.</a:t>
            </a:r>
          </a:p>
          <a:p>
            <a:pPr algn="ctr">
              <a:lnSpc>
                <a:spcPct val="100000"/>
              </a:lnSpc>
            </a:pPr>
            <a:r>
              <a:rPr lang="en-US" sz="2800" b="0" i="0" dirty="0">
                <a:solidFill>
                  <a:schemeClr val="bg1"/>
                </a:solidFill>
                <a:effectLst/>
                <a:latin typeface="Verdana" panose="020B0604030504040204" pitchFamily="34" charset="0"/>
                <a:ea typeface="Verdana" panose="020B0604030504040204" pitchFamily="34" charset="0"/>
                <a:cs typeface="Verdana" panose="020B0604030504040204" pitchFamily="34" charset="0"/>
              </a:rPr>
              <a:t>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7_Full imag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62341E3-4E3B-C29A-5D2B-5BBAB5E9861A}"/>
              </a:ext>
            </a:extLst>
          </p:cNvPr>
          <p:cNvPicPr>
            <a:picLocks noChangeAspect="1"/>
          </p:cNvPicPr>
          <p:nvPr userDrawn="1"/>
        </p:nvPicPr>
        <p:blipFill>
          <a:blip r:embed="rId2"/>
          <a:stretch>
            <a:fillRect/>
          </a:stretch>
        </p:blipFill>
        <p:spPr>
          <a:xfrm>
            <a:off x="1" y="0"/>
            <a:ext cx="12192000" cy="6884122"/>
          </a:xfrm>
          <a:prstGeom prst="rect">
            <a:avLst/>
          </a:prstGeom>
        </p:spPr>
      </p:pic>
    </p:spTree>
    <p:extLst>
      <p:ext uri="{BB962C8B-B14F-4D97-AF65-F5344CB8AC3E}">
        <p14:creationId xmlns:p14="http://schemas.microsoft.com/office/powerpoint/2010/main" val="35630730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Full image slide">
    <p:bg>
      <p:bgPr>
        <a:solidFill>
          <a:schemeClr val="bg1"/>
        </a:solidFill>
        <a:effectLst/>
      </p:bgPr>
    </p:bg>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A4A1044-EBD3-E945-5F71-4A4F09871F65}"/>
              </a:ext>
            </a:extLst>
          </p:cNvPr>
          <p:cNvPicPr>
            <a:picLocks noChangeAspect="1"/>
          </p:cNvPicPr>
          <p:nvPr userDrawn="1"/>
        </p:nvPicPr>
        <p:blipFill>
          <a:blip r:embed="rId2"/>
          <a:stretch>
            <a:fillRect/>
          </a:stretch>
        </p:blipFill>
        <p:spPr>
          <a:xfrm>
            <a:off x="1" y="0"/>
            <a:ext cx="12192000" cy="6884122"/>
          </a:xfrm>
          <a:prstGeom prst="rect">
            <a:avLst/>
          </a:prstGeom>
        </p:spPr>
      </p:pic>
      <p:sp>
        <p:nvSpPr>
          <p:cNvPr id="16" name="Round Single Corner Rectangle 15">
            <a:extLst>
              <a:ext uri="{FF2B5EF4-FFF2-40B4-BE49-F238E27FC236}">
                <a16:creationId xmlns:a16="http://schemas.microsoft.com/office/drawing/2014/main" id="{AADC5BA5-2394-7D49-996B-080033E75C3B}"/>
              </a:ext>
            </a:extLst>
          </p:cNvPr>
          <p:cNvSpPr/>
          <p:nvPr userDrawn="1"/>
        </p:nvSpPr>
        <p:spPr>
          <a:xfrm rot="10800000" flipH="1">
            <a:off x="609600" y="577516"/>
            <a:ext cx="10956758" cy="5759116"/>
          </a:xfrm>
          <a:prstGeom prst="round1Rect">
            <a:avLst>
              <a:gd name="adj" fmla="val 7607"/>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b="0" i="0" dirty="0">
              <a:latin typeface="Verdana" panose="020B0604030504040204" pitchFamily="34" charset="0"/>
            </a:endParaRPr>
          </a:p>
        </p:txBody>
      </p:sp>
      <p:sp>
        <p:nvSpPr>
          <p:cNvPr id="17" name="Title 1">
            <a:extLst>
              <a:ext uri="{FF2B5EF4-FFF2-40B4-BE49-F238E27FC236}">
                <a16:creationId xmlns:a16="http://schemas.microsoft.com/office/drawing/2014/main" id="{B6D7199A-0A98-C942-A87F-1211EE6DE35F}"/>
              </a:ext>
            </a:extLst>
          </p:cNvPr>
          <p:cNvSpPr>
            <a:spLocks noGrp="1"/>
          </p:cNvSpPr>
          <p:nvPr>
            <p:ph type="title"/>
          </p:nvPr>
        </p:nvSpPr>
        <p:spPr>
          <a:xfrm>
            <a:off x="1005240" y="1159640"/>
            <a:ext cx="10111885" cy="815991"/>
          </a:xfrm>
          <a:prstGeom prst="rect">
            <a:avLst/>
          </a:prstGeom>
        </p:spPr>
        <p:txBody>
          <a:bodyPr/>
          <a:lstStyle>
            <a:lvl1pPr>
              <a:defRPr sz="3600" baseline="0">
                <a:solidFill>
                  <a:schemeClr val="accent6"/>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137A936E-F99D-2645-84FB-4BBE9A7E75B1}"/>
              </a:ext>
            </a:extLst>
          </p:cNvPr>
          <p:cNvSpPr>
            <a:spLocks noGrp="1"/>
          </p:cNvSpPr>
          <p:nvPr>
            <p:ph type="body" sz="quarter" idx="10"/>
          </p:nvPr>
        </p:nvSpPr>
        <p:spPr>
          <a:xfrm>
            <a:off x="1004509" y="2188974"/>
            <a:ext cx="10112670" cy="3616325"/>
          </a:xfrm>
          <a:prstGeom prst="rect">
            <a:avLst/>
          </a:prstGeom>
        </p:spPr>
        <p:txBody>
          <a:bodyPr/>
          <a:lstStyle>
            <a:lvl1pPr marL="0" indent="0">
              <a:buNone/>
              <a:defRPr sz="2800" baseline="0">
                <a:latin typeface="Verdana" panose="020B0604030504040204" pitchFamily="34" charset="0"/>
                <a:ea typeface="Verdana" panose="020B0604030504040204" pitchFamily="34" charset="0"/>
                <a:cs typeface="Verdana" panose="020B0604030504040204" pitchFamily="34" charset="0"/>
              </a:defRPr>
            </a:lvl1pPr>
            <a:lvl2pPr>
              <a:defRPr sz="2400" baseline="0">
                <a:latin typeface="Verdana" panose="020B0604030504040204" pitchFamily="34" charset="0"/>
                <a:ea typeface="Verdana" panose="020B0604030504040204" pitchFamily="34" charset="0"/>
                <a:cs typeface="Verdana" panose="020B0604030504040204" pitchFamily="34" charset="0"/>
              </a:defRPr>
            </a:lvl2pPr>
            <a:lvl3pPr>
              <a:defRPr>
                <a:latin typeface="Verdana" panose="020B0604030504040204" pitchFamily="34" charset="0"/>
                <a:ea typeface="Verdana" panose="020B0604030504040204" pitchFamily="34" charset="0"/>
                <a:cs typeface="Verdana" panose="020B0604030504040204" pitchFamily="34" charset="0"/>
              </a:defRPr>
            </a:lvl3pPr>
            <a:lvl4pPr>
              <a:defRPr>
                <a:latin typeface="Frutiger LT Std 55 Roman" panose="020B0602020204020204" pitchFamily="34" charset="77"/>
              </a:defRPr>
            </a:lvl4pPr>
            <a:lvl5pPr>
              <a:defRPr>
                <a:latin typeface="Frutiger LT Std 55 Roman" panose="020B0602020204020204" pitchFamily="34" charset="77"/>
              </a:defRPr>
            </a:lvl5pPr>
          </a:lstStyle>
          <a:p>
            <a:pPr lvl="0"/>
            <a:r>
              <a:rPr lang="en-US" dirty="0"/>
              <a:t>Click to edit Master text styles</a:t>
            </a:r>
          </a:p>
          <a:p>
            <a:pPr lvl="1"/>
            <a:r>
              <a:rPr lang="en-US" dirty="0"/>
              <a:t>Second level</a:t>
            </a:r>
          </a:p>
          <a:p>
            <a:pPr lvl="2"/>
            <a:r>
              <a:rPr lang="en-US" dirty="0"/>
              <a:t>Third level</a:t>
            </a:r>
          </a:p>
        </p:txBody>
      </p:sp>
      <p:cxnSp>
        <p:nvCxnSpPr>
          <p:cNvPr id="19" name="Straight Connector 18">
            <a:extLst>
              <a:ext uri="{FF2B5EF4-FFF2-40B4-BE49-F238E27FC236}">
                <a16:creationId xmlns:a16="http://schemas.microsoft.com/office/drawing/2014/main" id="{E0A8072D-D488-8447-8967-252E404D266F}"/>
              </a:ext>
            </a:extLst>
          </p:cNvPr>
          <p:cNvCxnSpPr>
            <a:cxnSpLocks/>
          </p:cNvCxnSpPr>
          <p:nvPr userDrawn="1"/>
        </p:nvCxnSpPr>
        <p:spPr>
          <a:xfrm>
            <a:off x="1004510" y="1084383"/>
            <a:ext cx="10112670" cy="0"/>
          </a:xfrm>
          <a:prstGeom prst="line">
            <a:avLst/>
          </a:prstGeom>
          <a:ln w="63500">
            <a:solidFill>
              <a:schemeClr val="accent6"/>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105838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Title and Content slide">
    <p:bg>
      <p:bgPr>
        <a:solidFill>
          <a:schemeClr val="tx1"/>
        </a:solidFill>
        <a:effectLst/>
      </p:bgPr>
    </p:bg>
    <p:spTree>
      <p:nvGrpSpPr>
        <p:cNvPr id="1" name=""/>
        <p:cNvGrpSpPr/>
        <p:nvPr/>
      </p:nvGrpSpPr>
      <p:grpSpPr>
        <a:xfrm>
          <a:off x="0" y="0"/>
          <a:ext cx="0" cy="0"/>
          <a:chOff x="0" y="0"/>
          <a:chExt cx="0" cy="0"/>
        </a:xfrm>
      </p:grpSpPr>
      <p:sp>
        <p:nvSpPr>
          <p:cNvPr id="5" name="Freeform 3">
            <a:extLst>
              <a:ext uri="{FF2B5EF4-FFF2-40B4-BE49-F238E27FC236}">
                <a16:creationId xmlns:a16="http://schemas.microsoft.com/office/drawing/2014/main" id="{A0287F5C-CAE2-7197-6367-931E88F30802}"/>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a:xfrm>
            <a:off x="768355" y="888202"/>
            <a:ext cx="10655300" cy="979487"/>
          </a:xfrm>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a:xfrm>
            <a:off x="768355" y="2191995"/>
            <a:ext cx="10655300" cy="3990975"/>
          </a:xfrm>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cxnSp>
        <p:nvCxnSpPr>
          <p:cNvPr id="4" name="Straight Connector 3">
            <a:extLst>
              <a:ext uri="{FF2B5EF4-FFF2-40B4-BE49-F238E27FC236}">
                <a16:creationId xmlns:a16="http://schemas.microsoft.com/office/drawing/2014/main" id="{131906AB-3242-F458-558C-44430A7D912D}"/>
              </a:ext>
            </a:extLst>
          </p:cNvPr>
          <p:cNvCxnSpPr>
            <a:cxnSpLocks/>
          </p:cNvCxnSpPr>
          <p:nvPr userDrawn="1"/>
        </p:nvCxnSpPr>
        <p:spPr>
          <a:xfrm>
            <a:off x="738358" y="728988"/>
            <a:ext cx="10685297" cy="0"/>
          </a:xfrm>
          <a:prstGeom prst="line">
            <a:avLst/>
          </a:prstGeom>
          <a:ln w="635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16605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Title and Content slide">
    <p:bg>
      <p:bgPr>
        <a:solidFill>
          <a:schemeClr val="tx1"/>
        </a:solidFill>
        <a:effectLst/>
      </p:bgPr>
    </p:bg>
    <p:spTree>
      <p:nvGrpSpPr>
        <p:cNvPr id="1" name=""/>
        <p:cNvGrpSpPr/>
        <p:nvPr/>
      </p:nvGrpSpPr>
      <p:grpSpPr>
        <a:xfrm>
          <a:off x="0" y="0"/>
          <a:ext cx="0" cy="0"/>
          <a:chOff x="0" y="0"/>
          <a:chExt cx="0" cy="0"/>
        </a:xfrm>
      </p:grpSpPr>
      <p:sp>
        <p:nvSpPr>
          <p:cNvPr id="4" name="Freeform 3">
            <a:extLst>
              <a:ext uri="{FF2B5EF4-FFF2-40B4-BE49-F238E27FC236}">
                <a16:creationId xmlns:a16="http://schemas.microsoft.com/office/drawing/2014/main" id="{A5FD2F90-1108-8933-D22B-7F228A92F773}"/>
              </a:ext>
            </a:extLst>
          </p:cNvPr>
          <p:cNvSpPr/>
          <p:nvPr userDrawn="1"/>
        </p:nvSpPr>
        <p:spPr>
          <a:xfrm>
            <a:off x="0" y="1"/>
            <a:ext cx="12192000" cy="6857999"/>
          </a:xfrm>
          <a:custGeom>
            <a:avLst/>
            <a:gdLst/>
            <a:ahLst/>
            <a:cxnLst/>
            <a:rect l="l" t="t" r="r" b="b"/>
            <a:pathLst>
              <a:path w="18288000" h="10274531">
                <a:moveTo>
                  <a:pt x="0" y="0"/>
                </a:moveTo>
                <a:lnTo>
                  <a:pt x="18288000" y="0"/>
                </a:lnTo>
                <a:lnTo>
                  <a:pt x="18288000" y="10274531"/>
                </a:lnTo>
                <a:lnTo>
                  <a:pt x="0" y="10274531"/>
                </a:lnTo>
                <a:lnTo>
                  <a:pt x="0" y="0"/>
                </a:lnTo>
                <a:close/>
              </a:path>
            </a:pathLst>
          </a:custGeom>
          <a:gradFill flip="none" rotWithShape="1">
            <a:gsLst>
              <a:gs pos="100000">
                <a:schemeClr val="accent6">
                  <a:lumMod val="75000"/>
                </a:schemeClr>
              </a:gs>
              <a:gs pos="0">
                <a:schemeClr val="accent6">
                  <a:lumMod val="50000"/>
                </a:schemeClr>
              </a:gs>
            </a:gsLst>
            <a:lin ang="2700000" scaled="1"/>
            <a:tileRect/>
          </a:gradFill>
        </p:spPr>
      </p:sp>
      <p:sp>
        <p:nvSpPr>
          <p:cNvPr id="2" name="Title 1"/>
          <p:cNvSpPr>
            <a:spLocks noGrp="1"/>
          </p:cNvSpPr>
          <p:nvPr>
            <p:ph type="title"/>
          </p:nvPr>
        </p:nvSpPr>
        <p:spPr/>
        <p:txBody>
          <a:bodyPr/>
          <a:lstStyle>
            <a:lvl1pPr>
              <a:defRPr sz="4800">
                <a:solidFill>
                  <a:schemeClr val="bg1"/>
                </a:solidFill>
              </a:defRPr>
            </a:lvl1p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bg1"/>
                </a:solidFill>
              </a:defRPr>
            </a:lvl1pPr>
            <a:lvl2pPr>
              <a:defRPr>
                <a:solidFill>
                  <a:schemeClr val="bg1"/>
                </a:solidFill>
              </a:defRPr>
            </a:lvl2pPr>
            <a:lvl3pPr>
              <a:defRPr>
                <a:solidFill>
                  <a:schemeClr val="bg1"/>
                </a:solidFill>
              </a:defRPr>
            </a:lvl3pPr>
          </a:lstStyle>
          <a:p>
            <a:pPr lvl="0"/>
            <a:r>
              <a:rPr lang="en-US" dirty="0"/>
              <a:t>Click to edit Master text styles</a:t>
            </a:r>
          </a:p>
          <a:p>
            <a:pPr lvl="1"/>
            <a:r>
              <a:rPr lang="en-US" dirty="0"/>
              <a:t>Second level</a:t>
            </a:r>
          </a:p>
          <a:p>
            <a:pPr lvl="2"/>
            <a:r>
              <a:rPr lang="en-US" dirty="0"/>
              <a:t>Third level</a:t>
            </a:r>
          </a:p>
        </p:txBody>
      </p:sp>
      <p:pic>
        <p:nvPicPr>
          <p:cNvPr id="7" name="Picture 6" descr="A picture containing drawing&#10;&#10;Description automatically generated">
            <a:extLst>
              <a:ext uri="{FF2B5EF4-FFF2-40B4-BE49-F238E27FC236}">
                <a16:creationId xmlns:a16="http://schemas.microsoft.com/office/drawing/2014/main" id="{AB1D6163-1CC0-2B4C-B3D8-A365864BBB2D}"/>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1049355" y="-1"/>
            <a:ext cx="1142645" cy="1159908"/>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nimated horizontal logo on black-02">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2419930" y="2315028"/>
            <a:ext cx="7462981" cy="21322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8434" name="Title Placeholder 1"/>
          <p:cNvSpPr>
            <a:spLocks noGrp="1"/>
          </p:cNvSpPr>
          <p:nvPr>
            <p:ph type="title"/>
          </p:nvPr>
        </p:nvSpPr>
        <p:spPr bwMode="auto">
          <a:xfrm>
            <a:off x="768355" y="547237"/>
            <a:ext cx="10655300" cy="979487"/>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title style</a:t>
            </a:r>
          </a:p>
        </p:txBody>
      </p:sp>
      <p:sp>
        <p:nvSpPr>
          <p:cNvPr id="18435" name="Text Placeholder 2"/>
          <p:cNvSpPr>
            <a:spLocks noGrp="1"/>
          </p:cNvSpPr>
          <p:nvPr>
            <p:ph type="body" idx="1"/>
          </p:nvPr>
        </p:nvSpPr>
        <p:spPr bwMode="auto">
          <a:xfrm>
            <a:off x="768355" y="1851030"/>
            <a:ext cx="10655300" cy="3990975"/>
          </a:xfrm>
          <a:prstGeom prst="rect">
            <a:avLst/>
          </a:prstGeom>
          <a:noFill/>
          <a:ln>
            <a:noFill/>
          </a:ln>
          <a:extLst>
            <a:ext uri="{FAA26D3D-D897-4be2-8F04-BA451C77F1D7}">
              <ma14:placeholderFlag xmlns="" xmlns:ma14="http://schemas.microsoft.com/office/mac/drawingml/2011/main" val="1"/>
            </a:ex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0" tIns="0" rIns="0" bIns="0" numCol="1" anchor="t" anchorCtr="0" compatLnSpc="1">
            <a:prstTxWarp prst="textNoShape">
              <a:avLst/>
            </a:prstTxWarp>
          </a:bodyPr>
          <a:lstStyle/>
          <a:p>
            <a:pPr lvl="0"/>
            <a:r>
              <a:rPr lang="en-US" dirty="0"/>
              <a:t>Click to edit Master text styles</a:t>
            </a:r>
          </a:p>
          <a:p>
            <a:pPr lvl="1"/>
            <a:r>
              <a:rPr lang="en-US" dirty="0"/>
              <a:t>Second level</a:t>
            </a:r>
          </a:p>
          <a:p>
            <a:pPr lvl="2"/>
            <a:r>
              <a:rPr lang="en-US" dirty="0"/>
              <a:t>Third level</a:t>
            </a:r>
          </a:p>
        </p:txBody>
      </p:sp>
      <p:sp>
        <p:nvSpPr>
          <p:cNvPr id="6" name="TextBox 5"/>
          <p:cNvSpPr txBox="1"/>
          <p:nvPr userDrawn="1"/>
        </p:nvSpPr>
        <p:spPr>
          <a:xfrm>
            <a:off x="11049000" y="7103391"/>
            <a:ext cx="1143000" cy="230832"/>
          </a:xfrm>
          <a:prstGeom prst="rect">
            <a:avLst/>
          </a:prstGeom>
          <a:noFill/>
        </p:spPr>
        <p:txBody>
          <a:bodyPr wrap="square" rtlCol="0">
            <a:spAutoFit/>
          </a:bodyPr>
          <a:lstStyle/>
          <a:p>
            <a:pPr algn="r"/>
            <a:r>
              <a:rPr lang="en-US" sz="900" dirty="0">
                <a:latin typeface="Verdana"/>
                <a:cs typeface="Verdana"/>
              </a:rPr>
              <a:t>0000000</a:t>
            </a:r>
          </a:p>
        </p:txBody>
      </p:sp>
    </p:spTree>
    <p:extLst>
      <p:ext uri="{BB962C8B-B14F-4D97-AF65-F5344CB8AC3E}">
        <p14:creationId xmlns:p14="http://schemas.microsoft.com/office/powerpoint/2010/main" val="319831631"/>
      </p:ext>
    </p:extLst>
  </p:cSld>
  <p:clrMap bg1="lt1" tx1="dk1" bg2="lt2" tx2="dk2" accent1="accent1" accent2="accent2" accent3="accent3" accent4="accent4" accent5="accent5" accent6="accent6" hlink="hlink" folHlink="folHlink"/>
  <p:sldLayoutIdLst>
    <p:sldLayoutId id="2147483769" r:id="rId1"/>
    <p:sldLayoutId id="2147483765" r:id="rId2"/>
    <p:sldLayoutId id="2147483761" r:id="rId3"/>
    <p:sldLayoutId id="2147483705" r:id="rId4"/>
    <p:sldLayoutId id="2147483767" r:id="rId5"/>
    <p:sldLayoutId id="2147483763" r:id="rId6"/>
    <p:sldLayoutId id="2147483770" r:id="rId7"/>
    <p:sldLayoutId id="2147483678" r:id="rId8"/>
    <p:sldLayoutId id="2147483751" r:id="rId9"/>
    <p:sldLayoutId id="2147483755" r:id="rId10"/>
  </p:sldLayoutIdLst>
  <p:txStyles>
    <p:titleStyle>
      <a:lvl1pPr algn="l" defTabSz="609555" rtl="0" eaLnBrk="1" fontAlgn="base" hangingPunct="1">
        <a:spcBef>
          <a:spcPct val="0"/>
        </a:spcBef>
        <a:spcAft>
          <a:spcPct val="0"/>
        </a:spcAft>
        <a:defRPr sz="4800" b="1" i="0" kern="1200">
          <a:solidFill>
            <a:schemeClr val="tx2"/>
          </a:solidFill>
          <a:latin typeface="Frutiger LT Std 45 Light" panose="020B0402020204020204" pitchFamily="34" charset="77"/>
          <a:ea typeface="ＭＳ Ｐゴシック" charset="0"/>
          <a:cs typeface="Verdana"/>
        </a:defRPr>
      </a:lvl1pPr>
      <a:lvl2pPr algn="l" defTabSz="609555" rtl="0" eaLnBrk="1" fontAlgn="base" hangingPunct="1">
        <a:spcBef>
          <a:spcPct val="0"/>
        </a:spcBef>
        <a:spcAft>
          <a:spcPct val="0"/>
        </a:spcAft>
        <a:defRPr sz="3200" b="1">
          <a:solidFill>
            <a:schemeClr val="tx2"/>
          </a:solidFill>
          <a:latin typeface="Verdana" charset="0"/>
          <a:ea typeface="ＭＳ Ｐゴシック" charset="0"/>
        </a:defRPr>
      </a:lvl2pPr>
      <a:lvl3pPr algn="l" defTabSz="609555" rtl="0" eaLnBrk="1" fontAlgn="base" hangingPunct="1">
        <a:spcBef>
          <a:spcPct val="0"/>
        </a:spcBef>
        <a:spcAft>
          <a:spcPct val="0"/>
        </a:spcAft>
        <a:defRPr sz="3200" b="1">
          <a:solidFill>
            <a:schemeClr val="tx2"/>
          </a:solidFill>
          <a:latin typeface="Verdana" charset="0"/>
          <a:ea typeface="ＭＳ Ｐゴシック" charset="0"/>
        </a:defRPr>
      </a:lvl3pPr>
      <a:lvl4pPr algn="l" defTabSz="609555" rtl="0" eaLnBrk="1" fontAlgn="base" hangingPunct="1">
        <a:spcBef>
          <a:spcPct val="0"/>
        </a:spcBef>
        <a:spcAft>
          <a:spcPct val="0"/>
        </a:spcAft>
        <a:defRPr sz="3200" b="1">
          <a:solidFill>
            <a:schemeClr val="tx2"/>
          </a:solidFill>
          <a:latin typeface="Verdana" charset="0"/>
          <a:ea typeface="ＭＳ Ｐゴシック" charset="0"/>
        </a:defRPr>
      </a:lvl4pPr>
      <a:lvl5pPr algn="l" defTabSz="609555" rtl="0" eaLnBrk="1" fontAlgn="base" hangingPunct="1">
        <a:spcBef>
          <a:spcPct val="0"/>
        </a:spcBef>
        <a:spcAft>
          <a:spcPct val="0"/>
        </a:spcAft>
        <a:defRPr sz="3200" b="1">
          <a:solidFill>
            <a:schemeClr val="tx2"/>
          </a:solidFill>
          <a:latin typeface="Verdana" charset="0"/>
          <a:ea typeface="ＭＳ Ｐゴシック" charset="0"/>
        </a:defRPr>
      </a:lvl5pPr>
      <a:lvl6pPr marL="609555" algn="l" defTabSz="609555" rtl="0" eaLnBrk="1" fontAlgn="base" hangingPunct="1">
        <a:spcBef>
          <a:spcPct val="0"/>
        </a:spcBef>
        <a:spcAft>
          <a:spcPct val="0"/>
        </a:spcAft>
        <a:defRPr sz="3200" b="1">
          <a:solidFill>
            <a:schemeClr val="tx2"/>
          </a:solidFill>
          <a:latin typeface="Verdana" charset="0"/>
          <a:ea typeface="ＭＳ Ｐゴシック" charset="0"/>
        </a:defRPr>
      </a:lvl6pPr>
      <a:lvl7pPr marL="1219110" algn="l" defTabSz="609555" rtl="0" eaLnBrk="1" fontAlgn="base" hangingPunct="1">
        <a:spcBef>
          <a:spcPct val="0"/>
        </a:spcBef>
        <a:spcAft>
          <a:spcPct val="0"/>
        </a:spcAft>
        <a:defRPr sz="3200" b="1">
          <a:solidFill>
            <a:schemeClr val="tx2"/>
          </a:solidFill>
          <a:latin typeface="Verdana" charset="0"/>
          <a:ea typeface="ＭＳ Ｐゴシック" charset="0"/>
        </a:defRPr>
      </a:lvl7pPr>
      <a:lvl8pPr marL="1828664" algn="l" defTabSz="609555" rtl="0" eaLnBrk="1" fontAlgn="base" hangingPunct="1">
        <a:spcBef>
          <a:spcPct val="0"/>
        </a:spcBef>
        <a:spcAft>
          <a:spcPct val="0"/>
        </a:spcAft>
        <a:defRPr sz="3200" b="1">
          <a:solidFill>
            <a:schemeClr val="tx2"/>
          </a:solidFill>
          <a:latin typeface="Verdana" charset="0"/>
          <a:ea typeface="ＭＳ Ｐゴシック" charset="0"/>
        </a:defRPr>
      </a:lvl8pPr>
      <a:lvl9pPr marL="2438218" algn="l" defTabSz="609555" rtl="0" eaLnBrk="1" fontAlgn="base" hangingPunct="1">
        <a:spcBef>
          <a:spcPct val="0"/>
        </a:spcBef>
        <a:spcAft>
          <a:spcPct val="0"/>
        </a:spcAft>
        <a:defRPr sz="3200" b="1">
          <a:solidFill>
            <a:schemeClr val="tx2"/>
          </a:solidFill>
          <a:latin typeface="Verdana" charset="0"/>
          <a:ea typeface="ＭＳ Ｐゴシック" charset="0"/>
        </a:defRPr>
      </a:lvl9pPr>
    </p:titleStyle>
    <p:bodyStyle>
      <a:lvl1pPr marL="457167" indent="-457167" algn="l" defTabSz="609555" rtl="0" eaLnBrk="1" fontAlgn="base" hangingPunct="1">
        <a:spcBef>
          <a:spcPct val="20000"/>
        </a:spcBef>
        <a:spcAft>
          <a:spcPct val="0"/>
        </a:spcAft>
        <a:defRPr sz="3200" b="0" i="0" kern="1200">
          <a:solidFill>
            <a:schemeClr val="tx2"/>
          </a:solidFill>
          <a:latin typeface="Frutiger LT Std 45 Light" panose="020B0402020204020204" pitchFamily="34" charset="77"/>
          <a:ea typeface="ＭＳ Ｐゴシック" charset="0"/>
          <a:cs typeface="Verdana"/>
        </a:defRPr>
      </a:lvl1pPr>
      <a:lvl2pPr marL="311127" indent="-311127" algn="l" defTabSz="609555" rtl="0" eaLnBrk="1" fontAlgn="base" hangingPunct="1">
        <a:spcBef>
          <a:spcPct val="20000"/>
        </a:spcBef>
        <a:spcAft>
          <a:spcPct val="0"/>
        </a:spcAft>
        <a:buFont typeface="Arial" charset="0"/>
        <a:buChar char="•"/>
        <a:defRPr sz="2667" b="0" i="0" kern="1200">
          <a:solidFill>
            <a:schemeClr val="tx2"/>
          </a:solidFill>
          <a:latin typeface="Frutiger LT Std 45 Light" panose="020B0402020204020204" pitchFamily="34" charset="77"/>
          <a:ea typeface="ＭＳ Ｐゴシック" charset="0"/>
          <a:cs typeface="Verdana"/>
        </a:defRPr>
      </a:lvl2pPr>
      <a:lvl3pPr marL="607439" indent="-296311" algn="l" defTabSz="609555" rtl="0" eaLnBrk="1" fontAlgn="base" hangingPunct="1">
        <a:spcBef>
          <a:spcPct val="20000"/>
        </a:spcBef>
        <a:spcAft>
          <a:spcPct val="0"/>
        </a:spcAft>
        <a:buSzPct val="100000"/>
        <a:buFont typeface="Lucida Grande" charset="0"/>
        <a:buChar char="−"/>
        <a:defRPr b="0" i="0" kern="1200">
          <a:solidFill>
            <a:schemeClr val="tx2"/>
          </a:solidFill>
          <a:latin typeface="Frutiger LT Std 45 Light" panose="020B0402020204020204" pitchFamily="34" charset="77"/>
          <a:ea typeface="ＭＳ Ｐゴシック" charset="0"/>
          <a:cs typeface="Verdana"/>
        </a:defRPr>
      </a:lvl3pPr>
      <a:lvl4pPr marL="2133440" indent="-304776" algn="l" defTabSz="609555" rtl="0" eaLnBrk="1" fontAlgn="base" hangingPunct="1">
        <a:spcBef>
          <a:spcPct val="20000"/>
        </a:spcBef>
        <a:spcAft>
          <a:spcPct val="0"/>
        </a:spcAft>
        <a:buFont typeface="Arial" charset="0"/>
        <a:buChar char="–"/>
        <a:defRPr sz="2667" kern="1200">
          <a:solidFill>
            <a:schemeClr val="tx2"/>
          </a:solidFill>
          <a:latin typeface="Arial"/>
          <a:ea typeface="ＭＳ Ｐゴシック" charset="0"/>
          <a:cs typeface="Arial"/>
        </a:defRPr>
      </a:lvl4pPr>
      <a:lvl5pPr marL="2742994" indent="-304776" algn="l" defTabSz="609555" rtl="0" eaLnBrk="1" fontAlgn="base" hangingPunct="1">
        <a:spcBef>
          <a:spcPct val="20000"/>
        </a:spcBef>
        <a:spcAft>
          <a:spcPct val="0"/>
        </a:spcAft>
        <a:buFont typeface="Arial" charset="0"/>
        <a:buChar char="»"/>
        <a:defRPr sz="2667" kern="1200">
          <a:solidFill>
            <a:schemeClr val="tx2"/>
          </a:solidFill>
          <a:latin typeface="Arial"/>
          <a:ea typeface="Arial" charset="0"/>
          <a:cs typeface="Arial"/>
        </a:defRPr>
      </a:lvl5pPr>
      <a:lvl6pPr marL="3352548" indent="-304776" algn="l" defTabSz="609555" rtl="0" eaLnBrk="1" latinLnBrk="0" hangingPunct="1">
        <a:spcBef>
          <a:spcPct val="20000"/>
        </a:spcBef>
        <a:buFont typeface="Arial"/>
        <a:buChar char="•"/>
        <a:defRPr sz="2667" kern="1200">
          <a:solidFill>
            <a:schemeClr val="tx1"/>
          </a:solidFill>
          <a:latin typeface="+mn-lt"/>
          <a:ea typeface="+mn-ea"/>
          <a:cs typeface="+mn-cs"/>
        </a:defRPr>
      </a:lvl6pPr>
      <a:lvl7pPr marL="3962104" indent="-304776" algn="l" defTabSz="609555" rtl="0" eaLnBrk="1" latinLnBrk="0" hangingPunct="1">
        <a:spcBef>
          <a:spcPct val="20000"/>
        </a:spcBef>
        <a:buFont typeface="Arial"/>
        <a:buChar char="•"/>
        <a:defRPr sz="2667" kern="1200">
          <a:solidFill>
            <a:schemeClr val="tx1"/>
          </a:solidFill>
          <a:latin typeface="+mn-lt"/>
          <a:ea typeface="+mn-ea"/>
          <a:cs typeface="+mn-cs"/>
        </a:defRPr>
      </a:lvl7pPr>
      <a:lvl8pPr marL="4571658" indent="-304776" algn="l" defTabSz="609555" rtl="0" eaLnBrk="1" latinLnBrk="0" hangingPunct="1">
        <a:spcBef>
          <a:spcPct val="20000"/>
        </a:spcBef>
        <a:buFont typeface="Arial"/>
        <a:buChar char="•"/>
        <a:defRPr sz="2667" kern="1200">
          <a:solidFill>
            <a:schemeClr val="tx1"/>
          </a:solidFill>
          <a:latin typeface="+mn-lt"/>
          <a:ea typeface="+mn-ea"/>
          <a:cs typeface="+mn-cs"/>
        </a:defRPr>
      </a:lvl8pPr>
      <a:lvl9pPr marL="5181212" indent="-304776" algn="l" defTabSz="60955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en-US"/>
      </a:defPPr>
      <a:lvl1pPr marL="0" algn="l" defTabSz="609555" rtl="0" eaLnBrk="1" latinLnBrk="0" hangingPunct="1">
        <a:defRPr sz="2400" kern="1200">
          <a:solidFill>
            <a:schemeClr val="tx1"/>
          </a:solidFill>
          <a:latin typeface="+mn-lt"/>
          <a:ea typeface="+mn-ea"/>
          <a:cs typeface="+mn-cs"/>
        </a:defRPr>
      </a:lvl1pPr>
      <a:lvl2pPr marL="609555" algn="l" defTabSz="609555" rtl="0" eaLnBrk="1" latinLnBrk="0" hangingPunct="1">
        <a:defRPr sz="2400" kern="1200">
          <a:solidFill>
            <a:schemeClr val="tx1"/>
          </a:solidFill>
          <a:latin typeface="+mn-lt"/>
          <a:ea typeface="+mn-ea"/>
          <a:cs typeface="+mn-cs"/>
        </a:defRPr>
      </a:lvl2pPr>
      <a:lvl3pPr marL="1219110" algn="l" defTabSz="609555" rtl="0" eaLnBrk="1" latinLnBrk="0" hangingPunct="1">
        <a:defRPr sz="2400" kern="1200">
          <a:solidFill>
            <a:schemeClr val="tx1"/>
          </a:solidFill>
          <a:latin typeface="+mn-lt"/>
          <a:ea typeface="+mn-ea"/>
          <a:cs typeface="+mn-cs"/>
        </a:defRPr>
      </a:lvl3pPr>
      <a:lvl4pPr marL="1828664" algn="l" defTabSz="609555" rtl="0" eaLnBrk="1" latinLnBrk="0" hangingPunct="1">
        <a:defRPr sz="2400" kern="1200">
          <a:solidFill>
            <a:schemeClr val="tx1"/>
          </a:solidFill>
          <a:latin typeface="+mn-lt"/>
          <a:ea typeface="+mn-ea"/>
          <a:cs typeface="+mn-cs"/>
        </a:defRPr>
      </a:lvl4pPr>
      <a:lvl5pPr marL="2438218" algn="l" defTabSz="609555" rtl="0" eaLnBrk="1" latinLnBrk="0" hangingPunct="1">
        <a:defRPr sz="2400" kern="1200">
          <a:solidFill>
            <a:schemeClr val="tx1"/>
          </a:solidFill>
          <a:latin typeface="+mn-lt"/>
          <a:ea typeface="+mn-ea"/>
          <a:cs typeface="+mn-cs"/>
        </a:defRPr>
      </a:lvl5pPr>
      <a:lvl6pPr marL="3047772" algn="l" defTabSz="609555" rtl="0" eaLnBrk="1" latinLnBrk="0" hangingPunct="1">
        <a:defRPr sz="2400" kern="1200">
          <a:solidFill>
            <a:schemeClr val="tx1"/>
          </a:solidFill>
          <a:latin typeface="+mn-lt"/>
          <a:ea typeface="+mn-ea"/>
          <a:cs typeface="+mn-cs"/>
        </a:defRPr>
      </a:lvl6pPr>
      <a:lvl7pPr marL="3657327" algn="l" defTabSz="609555" rtl="0" eaLnBrk="1" latinLnBrk="0" hangingPunct="1">
        <a:defRPr sz="2400" kern="1200">
          <a:solidFill>
            <a:schemeClr val="tx1"/>
          </a:solidFill>
          <a:latin typeface="+mn-lt"/>
          <a:ea typeface="+mn-ea"/>
          <a:cs typeface="+mn-cs"/>
        </a:defRPr>
      </a:lvl7pPr>
      <a:lvl8pPr marL="4266880" algn="l" defTabSz="609555" rtl="0" eaLnBrk="1" latinLnBrk="0" hangingPunct="1">
        <a:defRPr sz="2400" kern="1200">
          <a:solidFill>
            <a:schemeClr val="tx1"/>
          </a:solidFill>
          <a:latin typeface="+mn-lt"/>
          <a:ea typeface="+mn-ea"/>
          <a:cs typeface="+mn-cs"/>
        </a:defRPr>
      </a:lvl8pPr>
      <a:lvl9pPr marL="4876435" algn="l" defTabSz="609555"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40" userDrawn="1">
          <p15:clr>
            <a:srgbClr val="F26B43"/>
          </p15:clr>
        </p15:guide>
        <p15:guide id="2" pos="7197" userDrawn="1">
          <p15:clr>
            <a:srgbClr val="F26B43"/>
          </p15:clr>
        </p15:guide>
        <p15:guide id="3" pos="483" userDrawn="1">
          <p15:clr>
            <a:srgbClr val="F26B43"/>
          </p15:clr>
        </p15:guide>
        <p15:guide id="4" orient="horz" pos="1232" userDrawn="1">
          <p15:clr>
            <a:srgbClr val="F26B43"/>
          </p15:clr>
        </p15:guide>
        <p15:guide id="5" orient="horz" pos="1000" userDrawn="1">
          <p15:clr>
            <a:srgbClr val="F26B43"/>
          </p15:clr>
        </p15:guide>
        <p15:guide id="6" orient="horz" pos="2293"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05EBA68-7FD8-5792-31AF-8DE338208C1D}"/>
              </a:ext>
            </a:extLst>
          </p:cNvPr>
          <p:cNvSpPr>
            <a:spLocks noGrp="1"/>
          </p:cNvSpPr>
          <p:nvPr>
            <p:ph type="ctrTitle"/>
          </p:nvPr>
        </p:nvSpPr>
        <p:spPr/>
        <p:txBody>
          <a:bodyPr/>
          <a:lstStyle/>
          <a:p>
            <a:r>
              <a:rPr lang="en-US" sz="4000" dirty="0">
                <a:latin typeface="Frutiger LT Std 45 Light"/>
                <a:ea typeface="ＭＳ Ｐゴシック"/>
              </a:rPr>
              <a:t>Identifying and cultivating prospective donors for transformational real estate gifts</a:t>
            </a:r>
          </a:p>
        </p:txBody>
      </p:sp>
      <p:sp>
        <p:nvSpPr>
          <p:cNvPr id="7" name="Text Placeholder 5">
            <a:extLst>
              <a:ext uri="{FF2B5EF4-FFF2-40B4-BE49-F238E27FC236}">
                <a16:creationId xmlns:a16="http://schemas.microsoft.com/office/drawing/2014/main" id="{007F78B8-21B7-D44F-A153-F135AD16C59F}"/>
              </a:ext>
            </a:extLst>
          </p:cNvPr>
          <p:cNvSpPr>
            <a:spLocks noGrp="1"/>
          </p:cNvSpPr>
          <p:nvPr>
            <p:ph type="body" sz="quarter" idx="10" hasCustomPrompt="1"/>
          </p:nvPr>
        </p:nvSpPr>
        <p:spPr>
          <a:xfrm>
            <a:off x="1541012" y="4396036"/>
            <a:ext cx="9361019" cy="1187599"/>
          </a:xfrm>
          <a:prstGeom prst="rect">
            <a:avLst/>
          </a:prstGeom>
        </p:spPr>
        <p:txBody>
          <a:bodyPr/>
          <a:lstStyle>
            <a:lvl1pPr marL="0" indent="0" algn="l">
              <a:buNone/>
              <a:defRPr sz="1800"/>
            </a:lvl1pPr>
          </a:lstStyle>
          <a:p>
            <a:r>
              <a:rPr lang="en-US" b="1" i="0" dirty="0">
                <a:solidFill>
                  <a:schemeClr val="bg1"/>
                </a:solidFill>
                <a:latin typeface="Verdana"/>
                <a:ea typeface="ＭＳ Ｐゴシック"/>
              </a:rPr>
              <a:t>Jamie Detweiler, CFP</a:t>
            </a:r>
            <a:r>
              <a:rPr lang="en-US" b="1" baseline="30000" dirty="0">
                <a:solidFill>
                  <a:schemeClr val="bg1"/>
                </a:solidFill>
                <a:latin typeface="Verdana"/>
                <a:ea typeface="ＭＳ Ｐゴシック"/>
              </a:rPr>
              <a:t>®</a:t>
            </a:r>
            <a:r>
              <a:rPr lang="en-US" b="1" dirty="0">
                <a:solidFill>
                  <a:schemeClr val="bg1"/>
                </a:solidFill>
                <a:latin typeface="Verdana"/>
                <a:ea typeface="ＭＳ Ｐゴシック"/>
              </a:rPr>
              <a:t>, </a:t>
            </a:r>
            <a:r>
              <a:rPr lang="en-US" b="1" i="0" dirty="0">
                <a:solidFill>
                  <a:schemeClr val="bg1"/>
                </a:solidFill>
                <a:latin typeface="Verdana"/>
                <a:ea typeface="ＭＳ Ｐゴシック"/>
              </a:rPr>
              <a:t>CAP</a:t>
            </a:r>
            <a:r>
              <a:rPr lang="en-US" b="1" i="0" baseline="30000" dirty="0">
                <a:solidFill>
                  <a:schemeClr val="bg1"/>
                </a:solidFill>
                <a:latin typeface="Verdana"/>
                <a:ea typeface="ＭＳ Ｐゴシック"/>
              </a:rPr>
              <a:t>®</a:t>
            </a:r>
            <a:r>
              <a:rPr lang="en-US" b="1" i="0" dirty="0">
                <a:solidFill>
                  <a:schemeClr val="bg1"/>
                </a:solidFill>
                <a:latin typeface="Verdana"/>
                <a:ea typeface="ＭＳ Ｐゴシック"/>
              </a:rPr>
              <a:t> </a:t>
            </a:r>
          </a:p>
          <a:p>
            <a:r>
              <a:rPr lang="en-US" b="1" i="0" dirty="0">
                <a:solidFill>
                  <a:schemeClr val="bg1"/>
                </a:solidFill>
                <a:latin typeface="Verdana"/>
                <a:ea typeface="ＭＳ Ｐゴシック"/>
              </a:rPr>
              <a:t>Megan </a:t>
            </a:r>
            <a:r>
              <a:rPr lang="en-US" b="1" i="0" dirty="0" err="1">
                <a:solidFill>
                  <a:schemeClr val="bg1"/>
                </a:solidFill>
                <a:latin typeface="Verdana"/>
                <a:ea typeface="ＭＳ Ｐゴシック"/>
              </a:rPr>
              <a:t>Hessl</a:t>
            </a:r>
            <a:r>
              <a:rPr lang="en-US" b="1" i="0" dirty="0">
                <a:solidFill>
                  <a:schemeClr val="bg1"/>
                </a:solidFill>
                <a:latin typeface="Verdana"/>
                <a:ea typeface="ＭＳ Ｐゴシック"/>
              </a:rPr>
              <a:t>, Charitable </a:t>
            </a:r>
            <a:r>
              <a:rPr lang="en-US" b="1" dirty="0">
                <a:solidFill>
                  <a:schemeClr val="bg1"/>
                </a:solidFill>
                <a:latin typeface="Verdana"/>
                <a:ea typeface="ＭＳ Ｐゴシック"/>
              </a:rPr>
              <a:t>and</a:t>
            </a:r>
            <a:r>
              <a:rPr lang="en-US" b="1" i="0" dirty="0">
                <a:solidFill>
                  <a:schemeClr val="bg1"/>
                </a:solidFill>
                <a:latin typeface="Verdana"/>
                <a:ea typeface="ＭＳ Ｐゴシック"/>
              </a:rPr>
              <a:t> Trust Administrator</a:t>
            </a:r>
          </a:p>
        </p:txBody>
      </p:sp>
    </p:spTree>
    <p:extLst>
      <p:ext uri="{BB962C8B-B14F-4D97-AF65-F5344CB8AC3E}">
        <p14:creationId xmlns:p14="http://schemas.microsoft.com/office/powerpoint/2010/main" val="10166402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CCE5E47-EB78-A72F-49C1-2B9E0F531D66}"/>
              </a:ext>
            </a:extLst>
          </p:cNvPr>
          <p:cNvSpPr>
            <a:spLocks noGrp="1"/>
          </p:cNvSpPr>
          <p:nvPr>
            <p:ph idx="1"/>
          </p:nvPr>
        </p:nvSpPr>
        <p:spPr/>
        <p:txBody>
          <a:bodyPr/>
          <a:lstStyle/>
          <a:p>
            <a:endParaRPr lang="en-US"/>
          </a:p>
        </p:txBody>
      </p:sp>
      <p:sp>
        <p:nvSpPr>
          <p:cNvPr id="3" name="Title 2">
            <a:extLst>
              <a:ext uri="{FF2B5EF4-FFF2-40B4-BE49-F238E27FC236}">
                <a16:creationId xmlns:a16="http://schemas.microsoft.com/office/drawing/2014/main" id="{459E8D69-57AE-993D-732C-F5B1476DC347}"/>
              </a:ext>
            </a:extLst>
          </p:cNvPr>
          <p:cNvSpPr>
            <a:spLocks noGrp="1"/>
          </p:cNvSpPr>
          <p:nvPr>
            <p:ph type="title"/>
          </p:nvPr>
        </p:nvSpPr>
        <p:spPr/>
        <p:txBody>
          <a:bodyPr/>
          <a:lstStyle/>
          <a:p>
            <a:r>
              <a:rPr lang="en-US" sz="3900" dirty="0">
                <a:latin typeface="Frutiger LT Std 45 Light"/>
                <a:ea typeface="ＭＳ Ｐゴシック"/>
              </a:rPr>
              <a:t>Case study/Real world example</a:t>
            </a:r>
          </a:p>
        </p:txBody>
      </p:sp>
    </p:spTree>
    <p:extLst>
      <p:ext uri="{BB962C8B-B14F-4D97-AF65-F5344CB8AC3E}">
        <p14:creationId xmlns:p14="http://schemas.microsoft.com/office/powerpoint/2010/main" val="232188967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89C329B-EC5B-9A1F-9D41-E8C3C472B128}"/>
              </a:ext>
            </a:extLst>
          </p:cNvPr>
          <p:cNvSpPr>
            <a:spLocks noGrp="1"/>
          </p:cNvSpPr>
          <p:nvPr>
            <p:ph idx="1"/>
          </p:nvPr>
        </p:nvSpPr>
        <p:spPr/>
        <p:txBody>
          <a:bodyPr/>
          <a:lstStyle/>
          <a:p>
            <a:pPr marL="457200" indent="-457200">
              <a:buFont typeface="Arial" panose="020B0604020202020204" pitchFamily="34" charset="0"/>
              <a:buChar char="•"/>
            </a:pPr>
            <a:r>
              <a:rPr lang="en-US" dirty="0">
                <a:latin typeface="Frutiger LT Std 45 Light"/>
                <a:ea typeface="ＭＳ Ｐゴシック"/>
              </a:rPr>
              <a:t>Recap of key points and </a:t>
            </a:r>
            <a:br>
              <a:rPr lang="en-US" dirty="0">
                <a:latin typeface="Frutiger LT Std 45 Light"/>
                <a:ea typeface="ＭＳ Ｐゴシック"/>
              </a:rPr>
            </a:br>
            <a:r>
              <a:rPr lang="en-US" dirty="0">
                <a:latin typeface="Frutiger LT Std 45 Light"/>
                <a:ea typeface="ＭＳ Ｐゴシック"/>
              </a:rPr>
              <a:t>important takeaways</a:t>
            </a:r>
            <a:endParaRPr lang="en-US">
              <a:latin typeface="Frutiger LT Std 45 Light"/>
              <a:ea typeface="ＭＳ Ｐゴシック"/>
            </a:endParaRPr>
          </a:p>
          <a:p>
            <a:pPr marL="457200" indent="-457200">
              <a:buFont typeface="Arial" panose="020B0604020202020204" pitchFamily="34" charset="0"/>
              <a:buChar char="•"/>
            </a:pPr>
            <a:r>
              <a:rPr lang="en-US" dirty="0">
                <a:latin typeface="Frutiger LT Std 45 Light"/>
                <a:ea typeface="ＭＳ Ｐゴシック"/>
              </a:rPr>
              <a:t>What's next? Our call to action!</a:t>
            </a:r>
          </a:p>
          <a:p>
            <a:pPr marL="457200" indent="-457200">
              <a:buFont typeface="Arial" panose="020B0604020202020204" pitchFamily="34" charset="0"/>
              <a:buChar char="•"/>
            </a:pPr>
            <a:r>
              <a:rPr lang="en-US" dirty="0"/>
              <a:t>Questions?</a:t>
            </a:r>
          </a:p>
        </p:txBody>
      </p:sp>
      <p:sp>
        <p:nvSpPr>
          <p:cNvPr id="3" name="Title 2">
            <a:extLst>
              <a:ext uri="{FF2B5EF4-FFF2-40B4-BE49-F238E27FC236}">
                <a16:creationId xmlns:a16="http://schemas.microsoft.com/office/drawing/2014/main" id="{803D7013-6C33-86F6-CA0D-A01FCF5995E1}"/>
              </a:ext>
            </a:extLst>
          </p:cNvPr>
          <p:cNvSpPr>
            <a:spLocks noGrp="1"/>
          </p:cNvSpPr>
          <p:nvPr>
            <p:ph type="title"/>
          </p:nvPr>
        </p:nvSpPr>
        <p:spPr/>
        <p:txBody>
          <a:bodyPr/>
          <a:lstStyle/>
          <a:p>
            <a:r>
              <a:rPr lang="en-US" dirty="0">
                <a:latin typeface="Frutiger LT Std 45 Light"/>
                <a:ea typeface="ＭＳ Ｐゴシック"/>
              </a:rPr>
              <a:t>Q&amp;A and closing remarks</a:t>
            </a:r>
          </a:p>
        </p:txBody>
      </p:sp>
    </p:spTree>
    <p:extLst>
      <p:ext uri="{BB962C8B-B14F-4D97-AF65-F5344CB8AC3E}">
        <p14:creationId xmlns:p14="http://schemas.microsoft.com/office/powerpoint/2010/main" val="37770199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A584AA-94FA-B8D1-CC8E-FA03B431DF8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CDC3307-A6D4-76B8-B22D-2D6C99FE5EED}"/>
              </a:ext>
            </a:extLst>
          </p:cNvPr>
          <p:cNvSpPr>
            <a:spLocks noGrp="1"/>
          </p:cNvSpPr>
          <p:nvPr>
            <p:ph idx="1"/>
          </p:nvPr>
        </p:nvSpPr>
        <p:spPr/>
        <p:txBody>
          <a:bodyPr/>
          <a:lstStyle/>
          <a:p>
            <a:pPr marL="0" indent="0" algn="ctr"/>
            <a:r>
              <a:rPr lang="en-US" dirty="0">
                <a:solidFill>
                  <a:schemeClr val="tx1"/>
                </a:solidFill>
                <a:latin typeface="Frutiger LT Std 45 Light"/>
                <a:ea typeface="ＭＳ Ｐゴシック"/>
              </a:rPr>
              <a:t>Jamie T. Detweiler, CFP</a:t>
            </a:r>
            <a:r>
              <a:rPr lang="en-US" baseline="30000" dirty="0">
                <a:solidFill>
                  <a:schemeClr val="tx1"/>
                </a:solidFill>
                <a:latin typeface="Frutiger LT Std 45 Light"/>
                <a:ea typeface="ＭＳ Ｐゴシック"/>
              </a:rPr>
              <a:t>®</a:t>
            </a:r>
            <a:r>
              <a:rPr lang="en-US" dirty="0">
                <a:solidFill>
                  <a:schemeClr val="tx1"/>
                </a:solidFill>
                <a:latin typeface="Frutiger LT Std 45 Light"/>
                <a:ea typeface="ＭＳ Ｐゴシック"/>
              </a:rPr>
              <a:t>, CAP</a:t>
            </a:r>
            <a:r>
              <a:rPr lang="en-US" baseline="30000" dirty="0">
                <a:solidFill>
                  <a:schemeClr val="tx1"/>
                </a:solidFill>
                <a:latin typeface="Frutiger LT Std 45 Light"/>
                <a:ea typeface="ＭＳ Ｐゴシック"/>
              </a:rPr>
              <a:t>®</a:t>
            </a:r>
          </a:p>
          <a:p>
            <a:pPr marL="0" indent="0" algn="ctr"/>
            <a:r>
              <a:rPr lang="en-US" dirty="0">
                <a:solidFill>
                  <a:schemeClr val="tx1"/>
                </a:solidFill>
              </a:rPr>
              <a:t>Jamie.Detweiler@everence.com</a:t>
            </a:r>
          </a:p>
          <a:p>
            <a:pPr marL="0" indent="0" algn="ctr"/>
            <a:r>
              <a:rPr lang="pl-PL" dirty="0">
                <a:solidFill>
                  <a:schemeClr val="tx1"/>
                </a:solidFill>
                <a:ea typeface="ＭＳ Ｐゴシック"/>
              </a:rPr>
              <a:t>877-318-7319</a:t>
            </a:r>
            <a:endParaRPr lang="en-US" dirty="0">
              <a:solidFill>
                <a:schemeClr val="tx1"/>
              </a:solidFill>
              <a:latin typeface="Frutiger LT Std 45 Light"/>
            </a:endParaRPr>
          </a:p>
          <a:p>
            <a:pPr marL="0" indent="0" algn="ctr"/>
            <a:r>
              <a:rPr lang="en-US" dirty="0">
                <a:solidFill>
                  <a:schemeClr val="tx1"/>
                </a:solidFill>
              </a:rPr>
              <a:t>www.</a:t>
            </a:r>
            <a:r>
              <a:rPr lang="pl-PL" dirty="0">
                <a:solidFill>
                  <a:schemeClr val="tx1"/>
                </a:solidFill>
              </a:rPr>
              <a:t>everence.com </a:t>
            </a:r>
            <a:endParaRPr lang="en-US" dirty="0">
              <a:solidFill>
                <a:schemeClr val="tx1"/>
              </a:solidFill>
            </a:endParaRPr>
          </a:p>
          <a:p>
            <a:pPr marL="0" indent="0"/>
            <a:endParaRPr lang="en-US" dirty="0"/>
          </a:p>
        </p:txBody>
      </p:sp>
      <p:sp>
        <p:nvSpPr>
          <p:cNvPr id="3" name="Title 2">
            <a:extLst>
              <a:ext uri="{FF2B5EF4-FFF2-40B4-BE49-F238E27FC236}">
                <a16:creationId xmlns:a16="http://schemas.microsoft.com/office/drawing/2014/main" id="{3E41B711-DBD3-2220-F9E5-D245268C2103}"/>
              </a:ext>
            </a:extLst>
          </p:cNvPr>
          <p:cNvSpPr>
            <a:spLocks noGrp="1"/>
          </p:cNvSpPr>
          <p:nvPr>
            <p:ph type="title"/>
          </p:nvPr>
        </p:nvSpPr>
        <p:spPr/>
        <p:txBody>
          <a:bodyPr/>
          <a:lstStyle/>
          <a:p>
            <a:r>
              <a:rPr lang="en-US" dirty="0"/>
              <a:t>For more information:	</a:t>
            </a:r>
          </a:p>
        </p:txBody>
      </p:sp>
    </p:spTree>
    <p:extLst>
      <p:ext uri="{BB962C8B-B14F-4D97-AF65-F5344CB8AC3E}">
        <p14:creationId xmlns:p14="http://schemas.microsoft.com/office/powerpoint/2010/main" val="23423461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2262513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A4D762C-D0E0-B359-A2F8-A93CFFB1D82E}"/>
              </a:ext>
            </a:extLst>
          </p:cNvPr>
          <p:cNvSpPr>
            <a:spLocks noGrp="1"/>
          </p:cNvSpPr>
          <p:nvPr>
            <p:ph type="body" sz="quarter" idx="11"/>
          </p:nvPr>
        </p:nvSpPr>
        <p:spPr>
          <a:xfrm>
            <a:off x="535443" y="1699705"/>
            <a:ext cx="6240493" cy="4386706"/>
          </a:xfrm>
        </p:spPr>
        <p:txBody>
          <a:bodyPr/>
          <a:lstStyle/>
          <a:p>
            <a:endParaRPr lang="en-US" dirty="0"/>
          </a:p>
        </p:txBody>
      </p:sp>
      <p:sp>
        <p:nvSpPr>
          <p:cNvPr id="3" name="Title 2">
            <a:extLst>
              <a:ext uri="{FF2B5EF4-FFF2-40B4-BE49-F238E27FC236}">
                <a16:creationId xmlns:a16="http://schemas.microsoft.com/office/drawing/2014/main" id="{28237943-E8B6-BD83-4FBF-54BD869A738E}"/>
              </a:ext>
            </a:extLst>
          </p:cNvPr>
          <p:cNvSpPr>
            <a:spLocks noGrp="1"/>
          </p:cNvSpPr>
          <p:nvPr>
            <p:ph type="title"/>
          </p:nvPr>
        </p:nvSpPr>
        <p:spPr>
          <a:xfrm>
            <a:off x="535443" y="607254"/>
            <a:ext cx="6323223" cy="776069"/>
          </a:xfrm>
        </p:spPr>
        <p:txBody>
          <a:bodyPr/>
          <a:lstStyle/>
          <a:p>
            <a:endParaRPr lang="en-US" dirty="0"/>
          </a:p>
        </p:txBody>
      </p:sp>
    </p:spTree>
    <p:extLst>
      <p:ext uri="{BB962C8B-B14F-4D97-AF65-F5344CB8AC3E}">
        <p14:creationId xmlns:p14="http://schemas.microsoft.com/office/powerpoint/2010/main" val="39461697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D63818-4280-C656-CFA9-988AD51C967F}"/>
              </a:ext>
            </a:extLst>
          </p:cNvPr>
          <p:cNvSpPr>
            <a:spLocks noGrp="1"/>
          </p:cNvSpPr>
          <p:nvPr>
            <p:ph type="body" sz="quarter" idx="10"/>
          </p:nvPr>
        </p:nvSpPr>
        <p:spPr>
          <a:xfrm>
            <a:off x="1003278" y="2147192"/>
            <a:ext cx="4951404" cy="3121938"/>
          </a:xfrm>
        </p:spPr>
        <p:txBody>
          <a:bodyPr/>
          <a:lstStyle/>
          <a:p>
            <a:pPr marL="457200" indent="-457200">
              <a:buFont typeface="Arial" panose="020B0604020202020204" pitchFamily="34" charset="0"/>
              <a:buChar char="•"/>
            </a:pPr>
            <a:r>
              <a:rPr lang="en-US" sz="3600" dirty="0">
                <a:latin typeface="Frutiger LT Std 45 Light"/>
                <a:ea typeface="Verdana"/>
              </a:rPr>
              <a:t>Welcome and introductions</a:t>
            </a:r>
          </a:p>
          <a:p>
            <a:pPr marL="457200" indent="-457200">
              <a:buFont typeface="Arial" panose="020B0604020202020204" pitchFamily="34" charset="0"/>
              <a:buChar char="•"/>
            </a:pPr>
            <a:r>
              <a:rPr lang="en-US" sz="3600" dirty="0">
                <a:latin typeface="Frutiger LT Std 45 Light"/>
                <a:ea typeface="Verdana"/>
              </a:rPr>
              <a:t>Purpose of this session</a:t>
            </a:r>
          </a:p>
          <a:p>
            <a:pPr marL="457200" indent="-457200">
              <a:buFont typeface="Arial" panose="020B0604020202020204" pitchFamily="34" charset="0"/>
              <a:buChar char="•"/>
            </a:pPr>
            <a:r>
              <a:rPr lang="en-US" sz="3600" dirty="0">
                <a:latin typeface="Frutiger LT Std 45 Light"/>
                <a:ea typeface="Verdana"/>
              </a:rPr>
              <a:t>Brief overview of real estate gifts in charitable giving</a:t>
            </a:r>
          </a:p>
        </p:txBody>
      </p:sp>
      <p:sp>
        <p:nvSpPr>
          <p:cNvPr id="3" name="Title 2">
            <a:extLst>
              <a:ext uri="{FF2B5EF4-FFF2-40B4-BE49-F238E27FC236}">
                <a16:creationId xmlns:a16="http://schemas.microsoft.com/office/drawing/2014/main" id="{5A225812-CF4E-CB82-7BA2-585A860AE91B}"/>
              </a:ext>
            </a:extLst>
          </p:cNvPr>
          <p:cNvSpPr>
            <a:spLocks noGrp="1"/>
          </p:cNvSpPr>
          <p:nvPr>
            <p:ph type="title"/>
          </p:nvPr>
        </p:nvSpPr>
        <p:spPr/>
        <p:txBody>
          <a:bodyPr/>
          <a:lstStyle/>
          <a:p>
            <a:r>
              <a:rPr lang="en-US" dirty="0"/>
              <a:t>Introduction</a:t>
            </a:r>
          </a:p>
        </p:txBody>
      </p:sp>
    </p:spTree>
    <p:extLst>
      <p:ext uri="{BB962C8B-B14F-4D97-AF65-F5344CB8AC3E}">
        <p14:creationId xmlns:p14="http://schemas.microsoft.com/office/powerpoint/2010/main" val="92010148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F0073C6-41C8-16E4-373B-0F0D3B177B6D}"/>
              </a:ext>
            </a:extLst>
          </p:cNvPr>
          <p:cNvSpPr>
            <a:spLocks noGrp="1"/>
          </p:cNvSpPr>
          <p:nvPr>
            <p:ph idx="1"/>
          </p:nvPr>
        </p:nvSpPr>
        <p:spPr/>
        <p:txBody>
          <a:bodyPr/>
          <a:lstStyle/>
          <a:p>
            <a:pPr marL="457200" indent="-457200">
              <a:buFont typeface="Arial" panose="020B0604020202020204" pitchFamily="34" charset="0"/>
              <a:buChar char="•"/>
            </a:pPr>
            <a:r>
              <a:rPr lang="en-US" dirty="0">
                <a:latin typeface="Frutiger LT Std 45 Light"/>
                <a:ea typeface="ＭＳ Ｐゴシック"/>
              </a:rPr>
              <a:t>Why real estate gifts matter for donors </a:t>
            </a:r>
            <a:br>
              <a:rPr lang="en-US" dirty="0">
                <a:latin typeface="Frutiger LT Std 45 Light"/>
                <a:ea typeface="ＭＳ Ｐゴシック"/>
              </a:rPr>
            </a:br>
            <a:r>
              <a:rPr lang="en-US" dirty="0">
                <a:latin typeface="Frutiger LT Std 45 Light"/>
                <a:ea typeface="ＭＳ Ｐゴシック"/>
              </a:rPr>
              <a:t>and organizations</a:t>
            </a:r>
          </a:p>
          <a:p>
            <a:pPr marL="457200" indent="-457200">
              <a:buFont typeface="Arial" panose="020B0604020202020204" pitchFamily="34" charset="0"/>
              <a:buChar char="•"/>
            </a:pPr>
            <a:r>
              <a:rPr lang="en-US" dirty="0">
                <a:latin typeface="Frutiger LT Std 45 Light"/>
                <a:ea typeface="ＭＳ Ｐゴシック"/>
              </a:rPr>
              <a:t>Impact on nonprofit funding and </a:t>
            </a:r>
            <a:br>
              <a:rPr lang="en-US" dirty="0">
                <a:latin typeface="Frutiger LT Std 45 Light"/>
                <a:ea typeface="ＭＳ Ｐゴシック"/>
              </a:rPr>
            </a:br>
            <a:r>
              <a:rPr lang="en-US" dirty="0">
                <a:latin typeface="Frutiger LT Std 45 Light"/>
                <a:ea typeface="ＭＳ Ｐゴシック"/>
              </a:rPr>
              <a:t>donor legacy</a:t>
            </a:r>
          </a:p>
          <a:p>
            <a:pPr marL="457200" indent="-457200">
              <a:buFont typeface="Arial" panose="020B0604020202020204" pitchFamily="34" charset="0"/>
              <a:buChar char="•"/>
            </a:pPr>
            <a:r>
              <a:rPr lang="en-US" dirty="0"/>
              <a:t>Examples of transformational gifts</a:t>
            </a:r>
          </a:p>
          <a:p>
            <a:pPr marL="607060" lvl="2" indent="-457200">
              <a:buFont typeface="Arial" panose="020B0604020202020204" pitchFamily="34" charset="0"/>
              <a:buChar char="•"/>
            </a:pPr>
            <a:r>
              <a:rPr lang="en-US" dirty="0"/>
              <a:t>Large apartment complex in Ohio</a:t>
            </a:r>
          </a:p>
          <a:p>
            <a:pPr marL="607060" lvl="2" indent="-457200">
              <a:buFont typeface="Arial" panose="020B0604020202020204" pitchFamily="34" charset="0"/>
              <a:buChar char="•"/>
            </a:pPr>
            <a:r>
              <a:rPr lang="en-US" dirty="0"/>
              <a:t>Clients who donate a gift every year</a:t>
            </a:r>
          </a:p>
          <a:p>
            <a:pPr marL="607060" lvl="2" indent="-457200">
              <a:buFont typeface="Arial" panose="020B0604020202020204" pitchFamily="34" charset="0"/>
              <a:buChar char="•"/>
            </a:pPr>
            <a:r>
              <a:rPr lang="en-US" dirty="0">
                <a:latin typeface="Frutiger LT Std 45 Light"/>
                <a:ea typeface="ＭＳ Ｐゴシック"/>
              </a:rPr>
              <a:t>Life estates from gifts established MANY years ago</a:t>
            </a:r>
          </a:p>
        </p:txBody>
      </p:sp>
      <p:sp>
        <p:nvSpPr>
          <p:cNvPr id="3" name="Title 2">
            <a:extLst>
              <a:ext uri="{FF2B5EF4-FFF2-40B4-BE49-F238E27FC236}">
                <a16:creationId xmlns:a16="http://schemas.microsoft.com/office/drawing/2014/main" id="{0E4876D9-A6C6-AE7A-C8D6-49B87F369DA3}"/>
              </a:ext>
            </a:extLst>
          </p:cNvPr>
          <p:cNvSpPr>
            <a:spLocks noGrp="1"/>
          </p:cNvSpPr>
          <p:nvPr>
            <p:ph type="title"/>
          </p:nvPr>
        </p:nvSpPr>
        <p:spPr/>
        <p:txBody>
          <a:bodyPr/>
          <a:lstStyle/>
          <a:p>
            <a:r>
              <a:rPr lang="en-US" dirty="0">
                <a:latin typeface="Frutiger LT Std 45 Light"/>
                <a:ea typeface="ＭＳ Ｐゴシック"/>
              </a:rPr>
              <a:t>The power of real estate gifts</a:t>
            </a:r>
          </a:p>
        </p:txBody>
      </p:sp>
    </p:spTree>
    <p:extLst>
      <p:ext uri="{BB962C8B-B14F-4D97-AF65-F5344CB8AC3E}">
        <p14:creationId xmlns:p14="http://schemas.microsoft.com/office/powerpoint/2010/main" val="38859084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C2985B6-E059-E6FF-A2DC-F9C32C24D5DD}"/>
              </a:ext>
            </a:extLst>
          </p:cNvPr>
          <p:cNvSpPr>
            <a:spLocks noGrp="1"/>
          </p:cNvSpPr>
          <p:nvPr>
            <p:ph idx="1"/>
          </p:nvPr>
        </p:nvSpPr>
        <p:spPr>
          <a:xfrm>
            <a:off x="482137" y="2075912"/>
            <a:ext cx="7583339" cy="3641876"/>
          </a:xfrm>
        </p:spPr>
        <p:txBody>
          <a:bodyPr/>
          <a:lstStyle/>
          <a:p>
            <a:pPr marL="457200" indent="-457200">
              <a:buFont typeface="Arial" panose="020B0604020202020204" pitchFamily="34" charset="0"/>
              <a:buChar char="•"/>
            </a:pPr>
            <a:r>
              <a:rPr lang="en-US" dirty="0"/>
              <a:t>Key indicators of donor readiness for real estate gifts</a:t>
            </a:r>
          </a:p>
          <a:p>
            <a:pPr marL="457200" indent="-457200">
              <a:buFont typeface="Arial" panose="020B0604020202020204" pitchFamily="34" charset="0"/>
              <a:buChar char="•"/>
            </a:pPr>
            <a:r>
              <a:rPr lang="en-US" dirty="0"/>
              <a:t>Understanding donor motivations</a:t>
            </a:r>
          </a:p>
          <a:p>
            <a:pPr marL="457200" indent="-457200">
              <a:buFont typeface="Arial" panose="020B0604020202020204" pitchFamily="34" charset="0"/>
              <a:buChar char="•"/>
            </a:pPr>
            <a:r>
              <a:rPr lang="en-US" dirty="0"/>
              <a:t>Common characteristics of real estate donors</a:t>
            </a:r>
          </a:p>
          <a:p>
            <a:endParaRPr lang="en-US" dirty="0"/>
          </a:p>
        </p:txBody>
      </p:sp>
      <p:sp>
        <p:nvSpPr>
          <p:cNvPr id="3" name="Title 2">
            <a:extLst>
              <a:ext uri="{FF2B5EF4-FFF2-40B4-BE49-F238E27FC236}">
                <a16:creationId xmlns:a16="http://schemas.microsoft.com/office/drawing/2014/main" id="{3CF8A12B-2496-51DD-2F1A-19E8D997E97B}"/>
              </a:ext>
            </a:extLst>
          </p:cNvPr>
          <p:cNvSpPr>
            <a:spLocks noGrp="1"/>
          </p:cNvSpPr>
          <p:nvPr>
            <p:ph type="title"/>
          </p:nvPr>
        </p:nvSpPr>
        <p:spPr/>
        <p:txBody>
          <a:bodyPr/>
          <a:lstStyle/>
          <a:p>
            <a:r>
              <a:rPr lang="en-US" dirty="0">
                <a:latin typeface="Frutiger LT Std 45 Light"/>
                <a:ea typeface="ＭＳ Ｐゴシック"/>
              </a:rPr>
              <a:t>Identifying strong giving prospects</a:t>
            </a:r>
          </a:p>
        </p:txBody>
      </p:sp>
    </p:spTree>
    <p:extLst>
      <p:ext uri="{BB962C8B-B14F-4D97-AF65-F5344CB8AC3E}">
        <p14:creationId xmlns:p14="http://schemas.microsoft.com/office/powerpoint/2010/main" val="6572882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12F14E84-58F4-B7A6-D0AC-53EB29196BB9}"/>
              </a:ext>
            </a:extLst>
          </p:cNvPr>
          <p:cNvSpPr>
            <a:spLocks noGrp="1"/>
          </p:cNvSpPr>
          <p:nvPr>
            <p:ph idx="1"/>
          </p:nvPr>
        </p:nvSpPr>
        <p:spPr>
          <a:xfrm>
            <a:off x="482137" y="1918257"/>
            <a:ext cx="7583339" cy="3641876"/>
          </a:xfrm>
        </p:spPr>
        <p:txBody>
          <a:bodyPr/>
          <a:lstStyle/>
          <a:p>
            <a:pPr marL="457200" indent="-457200">
              <a:buFont typeface="Arial" panose="020B0604020202020204" pitchFamily="34" charset="0"/>
              <a:buChar char="•"/>
            </a:pPr>
            <a:r>
              <a:rPr lang="en-US" dirty="0">
                <a:latin typeface="Frutiger LT Std 45 Light"/>
                <a:ea typeface="ＭＳ Ｐゴシック"/>
              </a:rPr>
              <a:t>Finding new prospects through networks and referrals</a:t>
            </a:r>
          </a:p>
          <a:p>
            <a:pPr marL="457200" indent="-457200">
              <a:buFont typeface="Arial" panose="020B0604020202020204" pitchFamily="34" charset="0"/>
              <a:buChar char="•"/>
            </a:pPr>
            <a:r>
              <a:rPr lang="en-US" dirty="0">
                <a:latin typeface="Frutiger LT Std 45 Light"/>
                <a:ea typeface="ＭＳ Ｐゴシック"/>
              </a:rPr>
              <a:t>Engaging real estate professionals, financial advisors and attorneys</a:t>
            </a:r>
          </a:p>
          <a:p>
            <a:pPr marL="457200" indent="-457200">
              <a:buFont typeface="Arial" panose="020B0604020202020204" pitchFamily="34" charset="0"/>
              <a:buChar char="•"/>
            </a:pPr>
            <a:r>
              <a:rPr lang="en-US" dirty="0"/>
              <a:t>Marketing strategies to attract potential donors</a:t>
            </a:r>
          </a:p>
        </p:txBody>
      </p:sp>
      <p:sp>
        <p:nvSpPr>
          <p:cNvPr id="3" name="Title 2">
            <a:extLst>
              <a:ext uri="{FF2B5EF4-FFF2-40B4-BE49-F238E27FC236}">
                <a16:creationId xmlns:a16="http://schemas.microsoft.com/office/drawing/2014/main" id="{9FB551E0-538A-5961-50AA-7366251B3A73}"/>
              </a:ext>
            </a:extLst>
          </p:cNvPr>
          <p:cNvSpPr>
            <a:spLocks noGrp="1"/>
          </p:cNvSpPr>
          <p:nvPr>
            <p:ph type="title"/>
          </p:nvPr>
        </p:nvSpPr>
        <p:spPr/>
        <p:txBody>
          <a:bodyPr/>
          <a:lstStyle/>
          <a:p>
            <a:r>
              <a:rPr lang="en-US" dirty="0">
                <a:latin typeface="Frutiger LT Std 45 Light"/>
                <a:ea typeface="ＭＳ Ｐゴシック"/>
              </a:rPr>
              <a:t>Expanding beyond your current donor base</a:t>
            </a:r>
          </a:p>
        </p:txBody>
      </p:sp>
    </p:spTree>
    <p:extLst>
      <p:ext uri="{BB962C8B-B14F-4D97-AF65-F5344CB8AC3E}">
        <p14:creationId xmlns:p14="http://schemas.microsoft.com/office/powerpoint/2010/main" val="176547707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07C591EF-6AEB-7FBE-1192-FC1E79DB8BA9}"/>
              </a:ext>
            </a:extLst>
          </p:cNvPr>
          <p:cNvSpPr>
            <a:spLocks noGrp="1"/>
          </p:cNvSpPr>
          <p:nvPr>
            <p:ph idx="1"/>
          </p:nvPr>
        </p:nvSpPr>
        <p:spPr/>
        <p:txBody>
          <a:bodyPr/>
          <a:lstStyle/>
          <a:p>
            <a:pPr marL="457200" indent="-457200">
              <a:buFont typeface="Arial" panose="020B0604020202020204" pitchFamily="34" charset="0"/>
              <a:buChar char="•"/>
            </a:pPr>
            <a:r>
              <a:rPr lang="en-US" dirty="0">
                <a:latin typeface="Frutiger LT Std 45 Light"/>
                <a:ea typeface="ＭＳ Ｐゴシック"/>
              </a:rPr>
              <a:t>How to start the conversations about</a:t>
            </a:r>
            <a:br>
              <a:rPr lang="en-US" dirty="0">
                <a:latin typeface="Frutiger LT Std 45 Light"/>
                <a:ea typeface="ＭＳ Ｐゴシック"/>
              </a:rPr>
            </a:br>
            <a:r>
              <a:rPr lang="en-US" dirty="0">
                <a:latin typeface="Frutiger LT Std 45 Light"/>
                <a:ea typeface="ＭＳ Ｐゴシック"/>
              </a:rPr>
              <a:t>real estate</a:t>
            </a:r>
            <a:endParaRPr lang="en-US" sz="3200" dirty="0">
              <a:latin typeface="Frutiger LT Std 45 Light"/>
              <a:ea typeface="ＭＳ Ｐゴシック"/>
            </a:endParaRPr>
          </a:p>
          <a:p>
            <a:pPr marL="311150" lvl="1" indent="-457200">
              <a:buFont typeface="Arial" panose="020B0604020202020204" pitchFamily="34" charset="0"/>
              <a:buChar char="•"/>
            </a:pPr>
            <a:r>
              <a:rPr lang="en-US" sz="3200" dirty="0">
                <a:latin typeface="Frutiger LT Std 45 Light"/>
                <a:ea typeface="ＭＳ Ｐゴシック"/>
              </a:rPr>
              <a:t>Best practices for building trust and addressing concerns</a:t>
            </a:r>
          </a:p>
          <a:p>
            <a:pPr marL="311150" lvl="1" indent="-457200">
              <a:buFont typeface="Arial" panose="020B0604020202020204" pitchFamily="34" charset="0"/>
              <a:buChar char="•"/>
            </a:pPr>
            <a:r>
              <a:rPr lang="en-US" sz="3200" dirty="0">
                <a:latin typeface="Frutiger LT Std 45 Light"/>
                <a:ea typeface="ＭＳ Ｐゴシック"/>
              </a:rPr>
              <a:t>Key questions to assess donor interest and intent. What is their WHY?</a:t>
            </a:r>
          </a:p>
          <a:p>
            <a:pPr marL="0" lvl="1" indent="0">
              <a:buNone/>
            </a:pPr>
            <a:endParaRPr lang="en-US" dirty="0"/>
          </a:p>
        </p:txBody>
      </p:sp>
      <p:sp>
        <p:nvSpPr>
          <p:cNvPr id="3" name="Title 2">
            <a:extLst>
              <a:ext uri="{FF2B5EF4-FFF2-40B4-BE49-F238E27FC236}">
                <a16:creationId xmlns:a16="http://schemas.microsoft.com/office/drawing/2014/main" id="{9B477BBA-A144-A374-8C0D-31FCF11122BA}"/>
              </a:ext>
            </a:extLst>
          </p:cNvPr>
          <p:cNvSpPr>
            <a:spLocks noGrp="1"/>
          </p:cNvSpPr>
          <p:nvPr>
            <p:ph type="title"/>
          </p:nvPr>
        </p:nvSpPr>
        <p:spPr/>
        <p:txBody>
          <a:bodyPr/>
          <a:lstStyle/>
          <a:p>
            <a:r>
              <a:rPr lang="en-US" dirty="0">
                <a:latin typeface="Frutiger LT Std 45 Light"/>
                <a:ea typeface="ＭＳ Ｐゴシック"/>
              </a:rPr>
              <a:t>Engaging prospective donors</a:t>
            </a:r>
          </a:p>
        </p:txBody>
      </p:sp>
    </p:spTree>
    <p:extLst>
      <p:ext uri="{BB962C8B-B14F-4D97-AF65-F5344CB8AC3E}">
        <p14:creationId xmlns:p14="http://schemas.microsoft.com/office/powerpoint/2010/main" val="21062564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8B2B183-7663-D963-F578-A02BAB4BFD89}"/>
              </a:ext>
            </a:extLst>
          </p:cNvPr>
          <p:cNvSpPr>
            <a:spLocks noGrp="1"/>
          </p:cNvSpPr>
          <p:nvPr>
            <p:ph idx="1"/>
          </p:nvPr>
        </p:nvSpPr>
        <p:spPr>
          <a:xfrm>
            <a:off x="482137" y="2029929"/>
            <a:ext cx="7583339" cy="3975448"/>
          </a:xfrm>
        </p:spPr>
        <p:txBody>
          <a:bodyPr/>
          <a:lstStyle/>
          <a:p>
            <a:pPr marL="456565" indent="-456565"/>
            <a:r>
              <a:rPr lang="en-US" dirty="0">
                <a:latin typeface="Frutiger LT Std 45 Light"/>
                <a:ea typeface="ＭＳ Ｐゴシック"/>
              </a:rPr>
              <a:t>Key steps: </a:t>
            </a:r>
          </a:p>
          <a:p>
            <a:pPr marL="457200" indent="-457200">
              <a:buFont typeface="Arial" panose="020B0604020202020204" pitchFamily="34" charset="0"/>
              <a:buChar char="•"/>
            </a:pPr>
            <a:r>
              <a:rPr lang="en-US" dirty="0"/>
              <a:t>Property evaluation </a:t>
            </a:r>
          </a:p>
          <a:p>
            <a:pPr marL="457200" indent="-457200">
              <a:buFont typeface="Arial" panose="020B0604020202020204" pitchFamily="34" charset="0"/>
              <a:buChar char="•"/>
            </a:pPr>
            <a:r>
              <a:rPr lang="en-US" dirty="0"/>
              <a:t>Gift structuring options (outright gift, retained life estate, charitable remainder trust, etc.) </a:t>
            </a:r>
          </a:p>
          <a:p>
            <a:pPr marL="457200" indent="-457200">
              <a:buFont typeface="Arial" panose="020B0604020202020204" pitchFamily="34" charset="0"/>
              <a:buChar char="•"/>
            </a:pPr>
            <a:r>
              <a:rPr lang="en-US" dirty="0"/>
              <a:t>Legal and tax considerations </a:t>
            </a:r>
          </a:p>
          <a:p>
            <a:pPr marL="457200" indent="-457200">
              <a:buFont typeface="Arial" panose="020B0604020202020204" pitchFamily="34" charset="0"/>
              <a:buChar char="•"/>
            </a:pPr>
            <a:r>
              <a:rPr lang="en-US" dirty="0"/>
              <a:t>Closing the gift </a:t>
            </a:r>
          </a:p>
          <a:p>
            <a:pPr marL="456565" indent="-456565"/>
            <a:endParaRPr lang="en-US" dirty="0"/>
          </a:p>
        </p:txBody>
      </p:sp>
      <p:sp>
        <p:nvSpPr>
          <p:cNvPr id="3" name="Title 2">
            <a:extLst>
              <a:ext uri="{FF2B5EF4-FFF2-40B4-BE49-F238E27FC236}">
                <a16:creationId xmlns:a16="http://schemas.microsoft.com/office/drawing/2014/main" id="{1032C753-EB13-4770-1B04-0B3BF49D8AEB}"/>
              </a:ext>
            </a:extLst>
          </p:cNvPr>
          <p:cNvSpPr>
            <a:spLocks noGrp="1"/>
          </p:cNvSpPr>
          <p:nvPr>
            <p:ph type="title"/>
          </p:nvPr>
        </p:nvSpPr>
        <p:spPr/>
        <p:txBody>
          <a:bodyPr/>
          <a:lstStyle/>
          <a:p>
            <a:r>
              <a:rPr lang="en-US" dirty="0">
                <a:latin typeface="Frutiger LT Std 45 Light"/>
                <a:ea typeface="ＭＳ Ｐゴシック"/>
              </a:rPr>
              <a:t>Guiding donors through the real estate gifting process</a:t>
            </a:r>
            <a:r>
              <a:rPr lang="en-US" b="0" dirty="0">
                <a:latin typeface="Frutiger LT Std 45 Light"/>
                <a:ea typeface="ＭＳ Ｐゴシック"/>
              </a:rPr>
              <a:t> </a:t>
            </a:r>
            <a:endParaRPr lang="en-US" dirty="0">
              <a:latin typeface="Frutiger LT Std 45 Light"/>
              <a:ea typeface="ＭＳ Ｐゴシック"/>
            </a:endParaRPr>
          </a:p>
        </p:txBody>
      </p:sp>
    </p:spTree>
    <p:extLst>
      <p:ext uri="{BB962C8B-B14F-4D97-AF65-F5344CB8AC3E}">
        <p14:creationId xmlns:p14="http://schemas.microsoft.com/office/powerpoint/2010/main" val="30522978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6F6648DD-E787-3333-B1B1-0CF73F714374}"/>
              </a:ext>
            </a:extLst>
          </p:cNvPr>
          <p:cNvSpPr>
            <a:spLocks noGrp="1"/>
          </p:cNvSpPr>
          <p:nvPr>
            <p:ph idx="1"/>
          </p:nvPr>
        </p:nvSpPr>
        <p:spPr>
          <a:xfrm>
            <a:off x="482137" y="1891981"/>
            <a:ext cx="7583339" cy="3641876"/>
          </a:xfrm>
        </p:spPr>
        <p:txBody>
          <a:bodyPr/>
          <a:lstStyle/>
          <a:p>
            <a:pPr marL="457200" indent="-457200">
              <a:buFont typeface="Arial" panose="020B0604020202020204" pitchFamily="34" charset="0"/>
              <a:buChar char="•"/>
            </a:pPr>
            <a:r>
              <a:rPr lang="en-US" dirty="0"/>
              <a:t>Ensuring donor satisfaction and mission alignment</a:t>
            </a:r>
          </a:p>
          <a:p>
            <a:pPr marL="457200" indent="-457200">
              <a:buFont typeface="Arial" panose="020B0604020202020204" pitchFamily="34" charset="0"/>
              <a:buChar char="•"/>
            </a:pPr>
            <a:r>
              <a:rPr lang="en-US" dirty="0"/>
              <a:t>Effective communication and follow-up strategies</a:t>
            </a:r>
          </a:p>
          <a:p>
            <a:pPr marL="457200" indent="-457200">
              <a:buFont typeface="Arial" panose="020B0604020202020204" pitchFamily="34" charset="0"/>
              <a:buChar char="•"/>
            </a:pPr>
            <a:r>
              <a:rPr lang="en-US" dirty="0">
                <a:latin typeface="Frutiger LT Std 45 Light"/>
                <a:ea typeface="ＭＳ Ｐゴシック"/>
              </a:rPr>
              <a:t>Recognition and appreciation methods</a:t>
            </a:r>
          </a:p>
          <a:p>
            <a:pPr marL="457200" indent="-457200">
              <a:buFont typeface="Arial" panose="020B0604020202020204" pitchFamily="34" charset="0"/>
              <a:buChar char="•"/>
            </a:pPr>
            <a:r>
              <a:rPr lang="en-US" dirty="0"/>
              <a:t>Continue to focus on the original “why” during regular contacts</a:t>
            </a:r>
          </a:p>
          <a:p>
            <a:pPr marL="0" indent="0"/>
            <a:endParaRPr lang="en-US" dirty="0"/>
          </a:p>
        </p:txBody>
      </p:sp>
      <p:sp>
        <p:nvSpPr>
          <p:cNvPr id="3" name="Title 2">
            <a:extLst>
              <a:ext uri="{FF2B5EF4-FFF2-40B4-BE49-F238E27FC236}">
                <a16:creationId xmlns:a16="http://schemas.microsoft.com/office/drawing/2014/main" id="{221A8BBB-0F8F-58D3-C5EF-7BF1EC6340E8}"/>
              </a:ext>
            </a:extLst>
          </p:cNvPr>
          <p:cNvSpPr>
            <a:spLocks noGrp="1"/>
          </p:cNvSpPr>
          <p:nvPr>
            <p:ph type="title"/>
          </p:nvPr>
        </p:nvSpPr>
        <p:spPr/>
        <p:txBody>
          <a:bodyPr/>
          <a:lstStyle/>
          <a:p>
            <a:r>
              <a:rPr lang="en-US" sz="3600" dirty="0">
                <a:latin typeface="Frutiger LT Std 45 Light"/>
                <a:ea typeface="ＭＳ Ｐゴシック"/>
              </a:rPr>
              <a:t>Stewarding donor relationships for long-term impact</a:t>
            </a:r>
          </a:p>
        </p:txBody>
      </p:sp>
    </p:spTree>
    <p:extLst>
      <p:ext uri="{BB962C8B-B14F-4D97-AF65-F5344CB8AC3E}">
        <p14:creationId xmlns:p14="http://schemas.microsoft.com/office/powerpoint/2010/main" val="34061559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AAD1A07-EAA8-893D-26DE-76EB01821A28}"/>
              </a:ext>
            </a:extLst>
          </p:cNvPr>
          <p:cNvSpPr>
            <a:spLocks noGrp="1"/>
          </p:cNvSpPr>
          <p:nvPr>
            <p:ph type="body" sz="quarter" idx="10"/>
          </p:nvPr>
        </p:nvSpPr>
        <p:spPr/>
        <p:txBody>
          <a:bodyPr/>
          <a:lstStyle/>
          <a:p>
            <a:pPr marL="457200" indent="-457200">
              <a:buFont typeface="Arial" panose="020B0604020202020204" pitchFamily="34" charset="0"/>
              <a:buChar char="•"/>
            </a:pPr>
            <a:r>
              <a:rPr lang="en-US" sz="3200" dirty="0">
                <a:latin typeface="Frutiger LT Std 45 Light"/>
                <a:ea typeface="Verdana"/>
              </a:rPr>
              <a:t>Process</a:t>
            </a:r>
          </a:p>
          <a:p>
            <a:pPr marL="457200" indent="-457200">
              <a:buFont typeface="Arial" panose="020B0604020202020204" pitchFamily="34" charset="0"/>
              <a:buChar char="•"/>
            </a:pPr>
            <a:r>
              <a:rPr lang="en-US" sz="3200" dirty="0">
                <a:latin typeface="Frutiger LT Std 45 Light"/>
                <a:ea typeface="Verdana"/>
              </a:rPr>
              <a:t>Donor expenses</a:t>
            </a:r>
          </a:p>
          <a:p>
            <a:pPr marL="457200" indent="-457200">
              <a:buFont typeface="Arial" panose="020B0604020202020204" pitchFamily="34" charset="0"/>
              <a:buChar char="•"/>
            </a:pPr>
            <a:r>
              <a:rPr lang="en-US" sz="3200" dirty="0">
                <a:latin typeface="Frutiger LT Std 45 Light"/>
                <a:ea typeface="Verdana"/>
              </a:rPr>
              <a:t>Donor contact during process</a:t>
            </a:r>
          </a:p>
          <a:p>
            <a:pPr marL="457200" indent="-457200">
              <a:buFont typeface="Arial" panose="020B0604020202020204" pitchFamily="34" charset="0"/>
              <a:buChar char="•"/>
            </a:pPr>
            <a:endParaRPr lang="en-US" sz="3200" dirty="0">
              <a:latin typeface="Frutiger LT Std 45 Light"/>
            </a:endParaRPr>
          </a:p>
        </p:txBody>
      </p:sp>
      <p:sp>
        <p:nvSpPr>
          <p:cNvPr id="3" name="Title 2">
            <a:extLst>
              <a:ext uri="{FF2B5EF4-FFF2-40B4-BE49-F238E27FC236}">
                <a16:creationId xmlns:a16="http://schemas.microsoft.com/office/drawing/2014/main" id="{EA8863F8-3A2C-CE1E-6903-44BF469578E9}"/>
              </a:ext>
            </a:extLst>
          </p:cNvPr>
          <p:cNvSpPr>
            <a:spLocks noGrp="1"/>
          </p:cNvSpPr>
          <p:nvPr>
            <p:ph type="title"/>
          </p:nvPr>
        </p:nvSpPr>
        <p:spPr/>
        <p:txBody>
          <a:bodyPr/>
          <a:lstStyle/>
          <a:p>
            <a:r>
              <a:rPr lang="en-US" sz="3200" dirty="0">
                <a:latin typeface="Frutiger LT Std 45 Light"/>
                <a:ea typeface="ＭＳ Ｐゴシック"/>
              </a:rPr>
              <a:t>What does it look like to work with Everence?</a:t>
            </a:r>
          </a:p>
        </p:txBody>
      </p:sp>
    </p:spTree>
    <p:extLst>
      <p:ext uri="{BB962C8B-B14F-4D97-AF65-F5344CB8AC3E}">
        <p14:creationId xmlns:p14="http://schemas.microsoft.com/office/powerpoint/2010/main" val="3984387761"/>
      </p:ext>
    </p:extLst>
  </p:cSld>
  <p:clrMapOvr>
    <a:masterClrMapping/>
  </p:clrMapOvr>
</p:sld>
</file>

<file path=ppt/theme/theme1.xml><?xml version="1.0" encoding="utf-8"?>
<a:theme xmlns:a="http://schemas.openxmlformats.org/drawingml/2006/main" name="Everence_ppt_16x9">
  <a:themeElements>
    <a:clrScheme name="Everence">
      <a:dk1>
        <a:srgbClr val="000000"/>
      </a:dk1>
      <a:lt1>
        <a:srgbClr val="FFFFFF"/>
      </a:lt1>
      <a:dk2>
        <a:srgbClr val="4B5457"/>
      </a:dk2>
      <a:lt2>
        <a:srgbClr val="EEECE1"/>
      </a:lt2>
      <a:accent1>
        <a:srgbClr val="F3AE00"/>
      </a:accent1>
      <a:accent2>
        <a:srgbClr val="CC4F00"/>
      </a:accent2>
      <a:accent3>
        <a:srgbClr val="B5BF00"/>
      </a:accent3>
      <a:accent4>
        <a:srgbClr val="719500"/>
      </a:accent4>
      <a:accent5>
        <a:srgbClr val="4DC5E2"/>
      </a:accent5>
      <a:accent6>
        <a:srgbClr val="0080BD"/>
      </a:accent6>
      <a:hlink>
        <a:srgbClr val="F1F9FF"/>
      </a:hlink>
      <a:folHlink>
        <a:srgbClr val="B5BF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2018 Everence temp" id="{FE88CC1B-1627-794C-8CCC-A11D59B25722}" vid="{B64126E3-B8F4-064F-A927-311914EF9ED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05deaae1-2cfc-40aa-9eeb-331c1b924451" xsi:nil="true"/>
    <lcf76f155ced4ddcb4097134ff3c332f xmlns="bab6e117-48b4-483b-8b15-51f2d219e836">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D203AC2C176D945BB57FD613CD76F44" ma:contentTypeVersion="15" ma:contentTypeDescription="Create a new document." ma:contentTypeScope="" ma:versionID="7c28ae12dec59efff1852c19fe9ee10f">
  <xsd:schema xmlns:xsd="http://www.w3.org/2001/XMLSchema" xmlns:xs="http://www.w3.org/2001/XMLSchema" xmlns:p="http://schemas.microsoft.com/office/2006/metadata/properties" xmlns:ns2="bab6e117-48b4-483b-8b15-51f2d219e836" xmlns:ns3="05deaae1-2cfc-40aa-9eeb-331c1b924451" targetNamespace="http://schemas.microsoft.com/office/2006/metadata/properties" ma:root="true" ma:fieldsID="8d1936e5c9136efe93ebfb2b9f073d65" ns2:_="" ns3:_="">
    <xsd:import namespace="bab6e117-48b4-483b-8b15-51f2d219e836"/>
    <xsd:import namespace="05deaae1-2cfc-40aa-9eeb-331c1b924451"/>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ObjectDetectorVersions" minOccurs="0"/>
                <xsd:element ref="ns2:MediaServiceGenerationTime" minOccurs="0"/>
                <xsd:element ref="ns2:MediaServiceEventHashCode" minOccurs="0"/>
                <xsd:element ref="ns2:MediaServiceLocation" minOccurs="0"/>
                <xsd:element ref="ns2:MediaServiceOCR" minOccurs="0"/>
                <xsd:element ref="ns2:MediaLengthInSeconds"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b6e117-48b4-483b-8b15-51f2d21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cd924c1-5f23-4f50-835c-ee5cc989aae4"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dexed="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LengthInSeconds" ma:index="19"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5deaae1-2cfc-40aa-9eeb-331c1b924451"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30c1ac8-b466-42e7-84d6-04eae6690555}" ma:internalName="TaxCatchAll" ma:showField="CatchAllData" ma:web="05deaae1-2cfc-40aa-9eeb-331c1b924451">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65694A0-CEB8-45DF-900D-B154DDE47E0E}">
  <ds:schemaRefs>
    <ds:schemaRef ds:uri="http://schemas.microsoft.com/office/2006/metadata/properties"/>
    <ds:schemaRef ds:uri="http://schemas.microsoft.com/office/infopath/2007/PartnerControls"/>
    <ds:schemaRef ds:uri="05deaae1-2cfc-40aa-9eeb-331c1b924451"/>
    <ds:schemaRef ds:uri="bab6e117-48b4-483b-8b15-51f2d219e836"/>
  </ds:schemaRefs>
</ds:datastoreItem>
</file>

<file path=customXml/itemProps2.xml><?xml version="1.0" encoding="utf-8"?>
<ds:datastoreItem xmlns:ds="http://schemas.openxmlformats.org/officeDocument/2006/customXml" ds:itemID="{E64BA680-CBF6-471F-9D94-BD3AE77810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b6e117-48b4-483b-8b15-51f2d219e836"/>
    <ds:schemaRef ds:uri="05deaae1-2cfc-40aa-9eeb-331c1b92445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3325EDB-D44F-425A-A918-8BC70CB1D43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3932</TotalTime>
  <Words>1985</Words>
  <Application>Microsoft Office PowerPoint</Application>
  <PresentationFormat>Widescreen</PresentationFormat>
  <Paragraphs>138</Paragraphs>
  <Slides>14</Slides>
  <Notes>12</Notes>
  <HiddenSlides>1</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Everence_ppt_16x9</vt:lpstr>
      <vt:lpstr>Identifying and cultivating prospective donors for transformational real estate gifts</vt:lpstr>
      <vt:lpstr>Introduction</vt:lpstr>
      <vt:lpstr>The power of real estate gifts</vt:lpstr>
      <vt:lpstr>Identifying strong giving prospects</vt:lpstr>
      <vt:lpstr>Expanding beyond your current donor base</vt:lpstr>
      <vt:lpstr>Engaging prospective donors</vt:lpstr>
      <vt:lpstr>Guiding donors through the real estate gifting process </vt:lpstr>
      <vt:lpstr>Stewarding donor relationships for long-term impact</vt:lpstr>
      <vt:lpstr>What does it look like to work with Everence?</vt:lpstr>
      <vt:lpstr>Case study/Real world example</vt:lpstr>
      <vt:lpstr>Q&amp;A and closing remarks</vt:lpstr>
      <vt:lpstr>For more information: </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Tom Duckworth</dc:creator>
  <cp:keywords/>
  <dc:description/>
  <cp:lastModifiedBy>Jamie Detweiler</cp:lastModifiedBy>
  <cp:revision>146</cp:revision>
  <dcterms:created xsi:type="dcterms:W3CDTF">2017-12-11T13:08:55Z</dcterms:created>
  <dcterms:modified xsi:type="dcterms:W3CDTF">2025-09-19T13:48:20Z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4fec887-480d-4681-a5d1-2696648c19ef_Enabled">
    <vt:lpwstr>true</vt:lpwstr>
  </property>
  <property fmtid="{D5CDD505-2E9C-101B-9397-08002B2CF9AE}" pid="3" name="MSIP_Label_34fec887-480d-4681-a5d1-2696648c19ef_SetDate">
    <vt:lpwstr>2025-09-16T15:42:31Z</vt:lpwstr>
  </property>
  <property fmtid="{D5CDD505-2E9C-101B-9397-08002B2CF9AE}" pid="4" name="MSIP_Label_34fec887-480d-4681-a5d1-2696648c19ef_Method">
    <vt:lpwstr>Standard</vt:lpwstr>
  </property>
  <property fmtid="{D5CDD505-2E9C-101B-9397-08002B2CF9AE}" pid="5" name="MSIP_Label_34fec887-480d-4681-a5d1-2696648c19ef_Name">
    <vt:lpwstr>Public</vt:lpwstr>
  </property>
  <property fmtid="{D5CDD505-2E9C-101B-9397-08002B2CF9AE}" pid="6" name="MSIP_Label_34fec887-480d-4681-a5d1-2696648c19ef_SiteId">
    <vt:lpwstr>2be7fd93-f2c0-439b-9192-53d63c16730f</vt:lpwstr>
  </property>
  <property fmtid="{D5CDD505-2E9C-101B-9397-08002B2CF9AE}" pid="7" name="MSIP_Label_34fec887-480d-4681-a5d1-2696648c19ef_ActionId">
    <vt:lpwstr>9628b2d1-c28f-420b-9408-535c513c7d0c</vt:lpwstr>
  </property>
  <property fmtid="{D5CDD505-2E9C-101B-9397-08002B2CF9AE}" pid="8" name="MSIP_Label_34fec887-480d-4681-a5d1-2696648c19ef_ContentBits">
    <vt:lpwstr>0</vt:lpwstr>
  </property>
  <property fmtid="{D5CDD505-2E9C-101B-9397-08002B2CF9AE}" pid="9" name="MSIP_Label_34fec887-480d-4681-a5d1-2696648c19ef_Tag">
    <vt:lpwstr>10, 3, 0, 2</vt:lpwstr>
  </property>
  <property fmtid="{D5CDD505-2E9C-101B-9397-08002B2CF9AE}" pid="10" name="ContentTypeId">
    <vt:lpwstr>0x010100DD203AC2C176D945BB57FD613CD76F44</vt:lpwstr>
  </property>
  <property fmtid="{D5CDD505-2E9C-101B-9397-08002B2CF9AE}" pid="11" name="MediaServiceImageTags">
    <vt:lpwstr/>
  </property>
</Properties>
</file>