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8"/>
  </p:notesMasterIdLst>
  <p:handoutMasterIdLst>
    <p:handoutMasterId r:id="rId29"/>
  </p:handoutMasterIdLst>
  <p:sldIdLst>
    <p:sldId id="301" r:id="rId5"/>
    <p:sldId id="303" r:id="rId6"/>
    <p:sldId id="302" r:id="rId7"/>
    <p:sldId id="304" r:id="rId8"/>
    <p:sldId id="306" r:id="rId9"/>
    <p:sldId id="308" r:id="rId10"/>
    <p:sldId id="274" r:id="rId11"/>
    <p:sldId id="310" r:id="rId12"/>
    <p:sldId id="311" r:id="rId13"/>
    <p:sldId id="309" r:id="rId14"/>
    <p:sldId id="312" r:id="rId15"/>
    <p:sldId id="315" r:id="rId16"/>
    <p:sldId id="313" r:id="rId17"/>
    <p:sldId id="314" r:id="rId18"/>
    <p:sldId id="316" r:id="rId19"/>
    <p:sldId id="319" r:id="rId20"/>
    <p:sldId id="372" r:id="rId21"/>
    <p:sldId id="373" r:id="rId22"/>
    <p:sldId id="374" r:id="rId23"/>
    <p:sldId id="375" r:id="rId24"/>
    <p:sldId id="317" r:id="rId25"/>
    <p:sldId id="318" r:id="rId26"/>
    <p:sldId id="305" r:id="rId27"/>
  </p:sldIdLst>
  <p:sldSz cx="12192000" cy="6858000"/>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userDrawn="1">
          <p15:clr>
            <a:srgbClr val="A4A3A4"/>
          </p15:clr>
        </p15:guide>
        <p15:guide id="4" pos="7680" userDrawn="1">
          <p15:clr>
            <a:srgbClr val="A4A3A4"/>
          </p15:clr>
        </p15:guide>
        <p15:guide id="6" pos="5568" userDrawn="1">
          <p15:clr>
            <a:srgbClr val="A4A3A4"/>
          </p15:clr>
        </p15:guide>
        <p15:guide id="7" orient="horz" pos="32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82CE68-00A1-FC28-09A1-10B1017FBC00}" name="Rebecca E. Kasparek" initials="" userId="S::rebecca.kasparek@everence.com::b481598c-9118-4aa3-bc43-07f59595c3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D87D9A-F4DE-23EE-F33D-BA246214207A}" v="3" dt="2025-09-19T13:03:16.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3"/>
    <p:restoredTop sz="86395"/>
  </p:normalViewPr>
  <p:slideViewPr>
    <p:cSldViewPr snapToGrid="0" snapToObjects="1" showGuides="1">
      <p:cViewPr varScale="1">
        <p:scale>
          <a:sx n="69" d="100"/>
          <a:sy n="69" d="100"/>
        </p:scale>
        <p:origin x="714" y="48"/>
      </p:cViewPr>
      <p:guideLst>
        <p:guide orient="horz" pos="2160"/>
        <p:guide pos="3840"/>
        <p:guide/>
        <p:guide pos="7680"/>
        <p:guide pos="5568"/>
        <p:guide orient="horz" pos="3216"/>
      </p:guideLst>
    </p:cSldViewPr>
  </p:slideViewPr>
  <p:outlineViewPr>
    <p:cViewPr>
      <p:scale>
        <a:sx n="33" d="100"/>
        <a:sy n="33" d="100"/>
      </p:scale>
      <p:origin x="0" y="-896"/>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97" d="100"/>
          <a:sy n="97" d="100"/>
        </p:scale>
        <p:origin x="3920"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Greaser" userId="S::caroline.greaser@everence.com::4768c633-ff99-48e7-9544-3ccb1f793b52" providerId="AD" clId="Web-{C2E07DDC-7B29-EA39-7552-1528894C20FE}"/>
    <pc:docChg chg="modSld">
      <pc:chgData name="Caroline Greaser" userId="S::caroline.greaser@everence.com::4768c633-ff99-48e7-9544-3ccb1f793b52" providerId="AD" clId="Web-{C2E07DDC-7B29-EA39-7552-1528894C20FE}" dt="2025-09-12T13:20:38.699" v="0" actId="1076"/>
      <pc:docMkLst>
        <pc:docMk/>
      </pc:docMkLst>
      <pc:sldChg chg="modSp">
        <pc:chgData name="Caroline Greaser" userId="S::caroline.greaser@everence.com::4768c633-ff99-48e7-9544-3ccb1f793b52" providerId="AD" clId="Web-{C2E07DDC-7B29-EA39-7552-1528894C20FE}" dt="2025-09-12T13:20:38.699" v="0" actId="1076"/>
        <pc:sldMkLst>
          <pc:docMk/>
          <pc:sldMk cId="3946169783" sldId="305"/>
        </pc:sldMkLst>
        <pc:spChg chg="mod">
          <ac:chgData name="Caroline Greaser" userId="S::caroline.greaser@everence.com::4768c633-ff99-48e7-9544-3ccb1f793b52" providerId="AD" clId="Web-{C2E07DDC-7B29-EA39-7552-1528894C20FE}" dt="2025-09-12T13:20:38.699" v="0" actId="1076"/>
          <ac:spMkLst>
            <pc:docMk/>
            <pc:sldMk cId="3946169783" sldId="305"/>
            <ac:spMk id="3" creationId="{28237943-E8B6-BD83-4FBF-54BD869A738E}"/>
          </ac:spMkLst>
        </pc:spChg>
      </pc:sldChg>
    </pc:docChg>
  </pc:docChgLst>
  <pc:docChgLst>
    <pc:chgData name="Caroline Greaser" userId="S::caroline.greaser@everence.com::4768c633-ff99-48e7-9544-3ccb1f793b52" providerId="AD" clId="Web-{BAD87D9A-F4DE-23EE-F33D-BA246214207A}"/>
    <pc:docChg chg="modSld">
      <pc:chgData name="Caroline Greaser" userId="S::caroline.greaser@everence.com::4768c633-ff99-48e7-9544-3ccb1f793b52" providerId="AD" clId="Web-{BAD87D9A-F4DE-23EE-F33D-BA246214207A}" dt="2025-09-19T13:03:15.443" v="1" actId="20577"/>
      <pc:docMkLst>
        <pc:docMk/>
      </pc:docMkLst>
      <pc:sldChg chg="modSp">
        <pc:chgData name="Caroline Greaser" userId="S::caroline.greaser@everence.com::4768c633-ff99-48e7-9544-3ccb1f793b52" providerId="AD" clId="Web-{BAD87D9A-F4DE-23EE-F33D-BA246214207A}" dt="2025-09-19T13:03:15.443" v="1" actId="20577"/>
        <pc:sldMkLst>
          <pc:docMk/>
          <pc:sldMk cId="920101486" sldId="302"/>
        </pc:sldMkLst>
        <pc:spChg chg="mod">
          <ac:chgData name="Caroline Greaser" userId="S::caroline.greaser@everence.com::4768c633-ff99-48e7-9544-3ccb1f793b52" providerId="AD" clId="Web-{BAD87D9A-F4DE-23EE-F33D-BA246214207A}" dt="2025-09-19T13:03:15.443" v="1" actId="20577"/>
          <ac:spMkLst>
            <pc:docMk/>
            <pc:sldMk cId="920101486" sldId="302"/>
            <ac:spMk id="3" creationId="{5A225812-CF4E-CB82-7BA2-585A860AE91B}"/>
          </ac:spMkLst>
        </pc:spChg>
      </pc:sldChg>
    </pc:docChg>
  </pc:docChgLst>
  <pc:docChgLst>
    <pc:chgData name="Abby King" userId="S::abby.king@everence.com::a5eae45b-b8a7-44e6-a860-0674ceae9a73" providerId="AD" clId="Web-{E667A20F-DE67-B4BA-849D-13F6E3754B07}"/>
    <pc:docChg chg="modSld">
      <pc:chgData name="Abby King" userId="S::abby.king@everence.com::a5eae45b-b8a7-44e6-a860-0674ceae9a73" providerId="AD" clId="Web-{E667A20F-DE67-B4BA-849D-13F6E3754B07}" dt="2025-09-09T19:52:49.884" v="49" actId="20577"/>
      <pc:docMkLst>
        <pc:docMk/>
      </pc:docMkLst>
      <pc:sldChg chg="modSp">
        <pc:chgData name="Abby King" userId="S::abby.king@everence.com::a5eae45b-b8a7-44e6-a860-0674ceae9a73" providerId="AD" clId="Web-{E667A20F-DE67-B4BA-849D-13F6E3754B07}" dt="2025-09-09T19:47:34.056" v="27" actId="20577"/>
        <pc:sldMkLst>
          <pc:docMk/>
          <pc:sldMk cId="1016640296" sldId="301"/>
        </pc:sldMkLst>
        <pc:spChg chg="mod">
          <ac:chgData name="Abby King" userId="S::abby.king@everence.com::a5eae45b-b8a7-44e6-a860-0674ceae9a73" providerId="AD" clId="Web-{E667A20F-DE67-B4BA-849D-13F6E3754B07}" dt="2025-09-09T19:47:34.056" v="27" actId="20577"/>
          <ac:spMkLst>
            <pc:docMk/>
            <pc:sldMk cId="1016640296" sldId="301"/>
            <ac:spMk id="7" creationId="{007F78B8-21B7-D44F-A153-F135AD16C59F}"/>
          </ac:spMkLst>
        </pc:spChg>
      </pc:sldChg>
      <pc:sldChg chg="modSp">
        <pc:chgData name="Abby King" userId="S::abby.king@everence.com::a5eae45b-b8a7-44e6-a860-0674ceae9a73" providerId="AD" clId="Web-{E667A20F-DE67-B4BA-849D-13F6E3754B07}" dt="2025-09-09T19:50:07.962" v="30" actId="20577"/>
        <pc:sldMkLst>
          <pc:docMk/>
          <pc:sldMk cId="3885908492" sldId="303"/>
        </pc:sldMkLst>
        <pc:spChg chg="mod">
          <ac:chgData name="Abby King" userId="S::abby.king@everence.com::a5eae45b-b8a7-44e6-a860-0674ceae9a73" providerId="AD" clId="Web-{E667A20F-DE67-B4BA-849D-13F6E3754B07}" dt="2025-09-09T19:50:07.962" v="30" actId="20577"/>
          <ac:spMkLst>
            <pc:docMk/>
            <pc:sldMk cId="3885908492" sldId="303"/>
            <ac:spMk id="2" creationId="{DF0073C6-41C8-16E4-373B-0F0D3B177B6D}"/>
          </ac:spMkLst>
        </pc:spChg>
      </pc:sldChg>
      <pc:sldChg chg="modSp">
        <pc:chgData name="Abby King" userId="S::abby.king@everence.com::a5eae45b-b8a7-44e6-a860-0674ceae9a73" providerId="AD" clId="Web-{E667A20F-DE67-B4BA-849D-13F6E3754B07}" dt="2025-09-09T19:52:02.774" v="45" actId="20577"/>
        <pc:sldMkLst>
          <pc:docMk/>
          <pc:sldMk cId="476850635" sldId="309"/>
        </pc:sldMkLst>
        <pc:spChg chg="mod">
          <ac:chgData name="Abby King" userId="S::abby.king@everence.com::a5eae45b-b8a7-44e6-a860-0674ceae9a73" providerId="AD" clId="Web-{E667A20F-DE67-B4BA-849D-13F6E3754B07}" dt="2025-09-09T19:52:02.774" v="45" actId="20577"/>
          <ac:spMkLst>
            <pc:docMk/>
            <pc:sldMk cId="476850635" sldId="309"/>
            <ac:spMk id="2" creationId="{AD1E99BA-1EF5-940D-B5D8-59066D9014BC}"/>
          </ac:spMkLst>
        </pc:spChg>
        <pc:spChg chg="mod">
          <ac:chgData name="Abby King" userId="S::abby.king@everence.com::a5eae45b-b8a7-44e6-a860-0674ceae9a73" providerId="AD" clId="Web-{E667A20F-DE67-B4BA-849D-13F6E3754B07}" dt="2025-09-09T19:51:51.181" v="41" actId="20577"/>
          <ac:spMkLst>
            <pc:docMk/>
            <pc:sldMk cId="476850635" sldId="309"/>
            <ac:spMk id="3" creationId="{5172109F-1B6B-E2C8-DF3B-C7B0228FA44A}"/>
          </ac:spMkLst>
        </pc:spChg>
      </pc:sldChg>
      <pc:sldChg chg="modSp">
        <pc:chgData name="Abby King" userId="S::abby.king@everence.com::a5eae45b-b8a7-44e6-a860-0674ceae9a73" providerId="AD" clId="Web-{E667A20F-DE67-B4BA-849D-13F6E3754B07}" dt="2025-09-09T19:51:09.353" v="35" actId="20577"/>
        <pc:sldMkLst>
          <pc:docMk/>
          <pc:sldMk cId="2751348043" sldId="310"/>
        </pc:sldMkLst>
        <pc:spChg chg="mod">
          <ac:chgData name="Abby King" userId="S::abby.king@everence.com::a5eae45b-b8a7-44e6-a860-0674ceae9a73" providerId="AD" clId="Web-{E667A20F-DE67-B4BA-849D-13F6E3754B07}" dt="2025-09-09T19:51:09.353" v="35" actId="20577"/>
          <ac:spMkLst>
            <pc:docMk/>
            <pc:sldMk cId="2751348043" sldId="310"/>
            <ac:spMk id="2" creationId="{DED4F113-4BCF-0CA5-DF28-6128D76037E3}"/>
          </ac:spMkLst>
        </pc:spChg>
        <pc:spChg chg="mod">
          <ac:chgData name="Abby King" userId="S::abby.king@everence.com::a5eae45b-b8a7-44e6-a860-0674ceae9a73" providerId="AD" clId="Web-{E667A20F-DE67-B4BA-849D-13F6E3754B07}" dt="2025-09-09T19:51:04.556" v="33" actId="20577"/>
          <ac:spMkLst>
            <pc:docMk/>
            <pc:sldMk cId="2751348043" sldId="310"/>
            <ac:spMk id="3" creationId="{797146E7-5616-C39E-565C-F9771EDB4AD2}"/>
          </ac:spMkLst>
        </pc:spChg>
      </pc:sldChg>
      <pc:sldChg chg="modSp">
        <pc:chgData name="Abby King" userId="S::abby.king@everence.com::a5eae45b-b8a7-44e6-a860-0674ceae9a73" providerId="AD" clId="Web-{E667A20F-DE67-B4BA-849D-13F6E3754B07}" dt="2025-09-09T19:51:39.274" v="38" actId="20577"/>
        <pc:sldMkLst>
          <pc:docMk/>
          <pc:sldMk cId="2600391798" sldId="311"/>
        </pc:sldMkLst>
        <pc:spChg chg="mod">
          <ac:chgData name="Abby King" userId="S::abby.king@everence.com::a5eae45b-b8a7-44e6-a860-0674ceae9a73" providerId="AD" clId="Web-{E667A20F-DE67-B4BA-849D-13F6E3754B07}" dt="2025-09-09T19:51:39.274" v="38" actId="20577"/>
          <ac:spMkLst>
            <pc:docMk/>
            <pc:sldMk cId="2600391798" sldId="311"/>
            <ac:spMk id="2" creationId="{021681AF-66D3-16DA-1489-4A173ECB5878}"/>
          </ac:spMkLst>
        </pc:spChg>
        <pc:spChg chg="mod">
          <ac:chgData name="Abby King" userId="S::abby.king@everence.com::a5eae45b-b8a7-44e6-a860-0674ceae9a73" providerId="AD" clId="Web-{E667A20F-DE67-B4BA-849D-13F6E3754B07}" dt="2025-09-09T19:51:35.212" v="37" actId="20577"/>
          <ac:spMkLst>
            <pc:docMk/>
            <pc:sldMk cId="2600391798" sldId="311"/>
            <ac:spMk id="3" creationId="{2DCBEF97-B830-7C07-539E-F8824B9590AE}"/>
          </ac:spMkLst>
        </pc:spChg>
      </pc:sldChg>
      <pc:sldChg chg="modSp">
        <pc:chgData name="Abby King" userId="S::abby.king@everence.com::a5eae45b-b8a7-44e6-a860-0674ceae9a73" providerId="AD" clId="Web-{E667A20F-DE67-B4BA-849D-13F6E3754B07}" dt="2025-09-09T19:52:11.931" v="47" actId="20577"/>
        <pc:sldMkLst>
          <pc:docMk/>
          <pc:sldMk cId="746232940" sldId="313"/>
        </pc:sldMkLst>
        <pc:spChg chg="mod">
          <ac:chgData name="Abby King" userId="S::abby.king@everence.com::a5eae45b-b8a7-44e6-a860-0674ceae9a73" providerId="AD" clId="Web-{E667A20F-DE67-B4BA-849D-13F6E3754B07}" dt="2025-09-09T19:52:11.931" v="47" actId="20577"/>
          <ac:spMkLst>
            <pc:docMk/>
            <pc:sldMk cId="746232940" sldId="313"/>
            <ac:spMk id="2" creationId="{337390A4-C4E5-529D-E2AB-3864238C58D4}"/>
          </ac:spMkLst>
        </pc:spChg>
        <pc:spChg chg="mod">
          <ac:chgData name="Abby King" userId="S::abby.king@everence.com::a5eae45b-b8a7-44e6-a860-0674ceae9a73" providerId="AD" clId="Web-{E667A20F-DE67-B4BA-849D-13F6E3754B07}" dt="2025-09-09T19:52:09.290" v="46" actId="20577"/>
          <ac:spMkLst>
            <pc:docMk/>
            <pc:sldMk cId="746232940" sldId="313"/>
            <ac:spMk id="3" creationId="{A15472F5-B34C-2D8A-FF4B-89FDA642CD06}"/>
          </ac:spMkLst>
        </pc:spChg>
      </pc:sldChg>
      <pc:sldChg chg="modSp">
        <pc:chgData name="Abby King" userId="S::abby.king@everence.com::a5eae45b-b8a7-44e6-a860-0674ceae9a73" providerId="AD" clId="Web-{E667A20F-DE67-B4BA-849D-13F6E3754B07}" dt="2025-09-09T19:52:49.884" v="49" actId="20577"/>
        <pc:sldMkLst>
          <pc:docMk/>
          <pc:sldMk cId="1375398053" sldId="375"/>
        </pc:sldMkLst>
        <pc:spChg chg="mod">
          <ac:chgData name="Abby King" userId="S::abby.king@everence.com::a5eae45b-b8a7-44e6-a860-0674ceae9a73" providerId="AD" clId="Web-{E667A20F-DE67-B4BA-849D-13F6E3754B07}" dt="2025-09-09T19:52:49.884" v="49" actId="20577"/>
          <ac:spMkLst>
            <pc:docMk/>
            <pc:sldMk cId="1375398053" sldId="375"/>
            <ac:spMk id="2" creationId="{C4DD1711-1CFF-15E7-1C9A-CF673192874B}"/>
          </ac:spMkLst>
        </pc:spChg>
        <pc:spChg chg="mod">
          <ac:chgData name="Abby King" userId="S::abby.king@everence.com::a5eae45b-b8a7-44e6-a860-0674ceae9a73" providerId="AD" clId="Web-{E667A20F-DE67-B4BA-849D-13F6E3754B07}" dt="2025-09-09T19:52:45.181" v="48" actId="20577"/>
          <ac:spMkLst>
            <pc:docMk/>
            <pc:sldMk cId="1375398053" sldId="375"/>
            <ac:spMk id="3" creationId="{9DA62E6B-B9CC-690D-1CEC-606E15D70CB5}"/>
          </ac:spMkLst>
        </pc:spChg>
      </pc:sldChg>
    </pc:docChg>
  </pc:docChgLst>
  <pc:docChgLst>
    <pc:chgData name="Caroline Greaser" userId="S::caroline.greaser@everence.com::4768c633-ff99-48e7-9544-3ccb1f793b52" providerId="AD" clId="Web-{C85A1E0D-0185-0A6A-3A02-E18B3FB39760}"/>
    <pc:docChg chg="modSld">
      <pc:chgData name="Caroline Greaser" userId="S::caroline.greaser@everence.com::4768c633-ff99-48e7-9544-3ccb1f793b52" providerId="AD" clId="Web-{C85A1E0D-0185-0A6A-3A02-E18B3FB39760}" dt="2025-09-15T17:45:31.226" v="0" actId="1076"/>
      <pc:docMkLst>
        <pc:docMk/>
      </pc:docMkLst>
      <pc:sldChg chg="modSp">
        <pc:chgData name="Caroline Greaser" userId="S::caroline.greaser@everence.com::4768c633-ff99-48e7-9544-3ccb1f793b52" providerId="AD" clId="Web-{C85A1E0D-0185-0A6A-3A02-E18B3FB39760}" dt="2025-09-15T17:45:31.226" v="0" actId="1076"/>
        <pc:sldMkLst>
          <pc:docMk/>
          <pc:sldMk cId="476850635" sldId="309"/>
        </pc:sldMkLst>
        <pc:spChg chg="mod">
          <ac:chgData name="Caroline Greaser" userId="S::caroline.greaser@everence.com::4768c633-ff99-48e7-9544-3ccb1f793b52" providerId="AD" clId="Web-{C85A1E0D-0185-0A6A-3A02-E18B3FB39760}" dt="2025-09-15T17:45:31.226" v="0" actId="1076"/>
          <ac:spMkLst>
            <pc:docMk/>
            <pc:sldMk cId="476850635" sldId="309"/>
            <ac:spMk id="2" creationId="{AD1E99BA-1EF5-940D-B5D8-59066D9014BC}"/>
          </ac:spMkLst>
        </pc:spChg>
      </pc:sldChg>
    </pc:docChg>
  </pc:docChgLst>
  <pc:docChgLst>
    <pc:chgData name="Caroline Greaser" userId="S::caroline.greaser@everence.com::4768c633-ff99-48e7-9544-3ccb1f793b52" providerId="AD" clId="Web-{548267CA-96EC-3FFE-75D2-D9F987574A4A}"/>
    <pc:docChg chg="modSld">
      <pc:chgData name="Caroline Greaser" userId="S::caroline.greaser@everence.com::4768c633-ff99-48e7-9544-3ccb1f793b52" providerId="AD" clId="Web-{548267CA-96EC-3FFE-75D2-D9F987574A4A}" dt="2025-09-10T18:41:37.267" v="255" actId="20577"/>
      <pc:docMkLst>
        <pc:docMk/>
      </pc:docMkLst>
      <pc:sldChg chg="addSp delSp modSp mod modClrScheme chgLayout">
        <pc:chgData name="Caroline Greaser" userId="S::caroline.greaser@everence.com::4768c633-ff99-48e7-9544-3ccb1f793b52" providerId="AD" clId="Web-{548267CA-96EC-3FFE-75D2-D9F987574A4A}" dt="2025-09-10T18:22:48.898" v="189" actId="1076"/>
        <pc:sldMkLst>
          <pc:docMk/>
          <pc:sldMk cId="3213182947" sldId="274"/>
        </pc:sldMkLst>
        <pc:spChg chg="mod">
          <ac:chgData name="Caroline Greaser" userId="S::caroline.greaser@everence.com::4768c633-ff99-48e7-9544-3ccb1f793b52" providerId="AD" clId="Web-{548267CA-96EC-3FFE-75D2-D9F987574A4A}" dt="2025-09-10T18:20:04.818" v="102" actId="20577"/>
          <ac:spMkLst>
            <pc:docMk/>
            <pc:sldMk cId="3213182947" sldId="274"/>
            <ac:spMk id="2" creationId="{00000000-0000-0000-0000-000000000000}"/>
          </ac:spMkLst>
        </pc:spChg>
        <pc:spChg chg="mod ord">
          <ac:chgData name="Caroline Greaser" userId="S::caroline.greaser@everence.com::4768c633-ff99-48e7-9544-3ccb1f793b52" providerId="AD" clId="Web-{548267CA-96EC-3FFE-75D2-D9F987574A4A}" dt="2025-09-10T18:19:53.364" v="99" actId="14100"/>
          <ac:spMkLst>
            <pc:docMk/>
            <pc:sldMk cId="3213182947" sldId="274"/>
            <ac:spMk id="5" creationId="{00000000-0000-0000-0000-000000000000}"/>
          </ac:spMkLst>
        </pc:spChg>
        <pc:spChg chg="mod">
          <ac:chgData name="Caroline Greaser" userId="S::caroline.greaser@everence.com::4768c633-ff99-48e7-9544-3ccb1f793b52" providerId="AD" clId="Web-{548267CA-96EC-3FFE-75D2-D9F987574A4A}" dt="2025-09-10T18:20:59.788" v="139"/>
          <ac:spMkLst>
            <pc:docMk/>
            <pc:sldMk cId="3213182947" sldId="274"/>
            <ac:spMk id="8" creationId="{00000000-0000-0000-0000-000000000000}"/>
          </ac:spMkLst>
        </pc:spChg>
        <pc:spChg chg="mod">
          <ac:chgData name="Caroline Greaser" userId="S::caroline.greaser@everence.com::4768c633-ff99-48e7-9544-3ccb1f793b52" providerId="AD" clId="Web-{548267CA-96EC-3FFE-75D2-D9F987574A4A}" dt="2025-09-10T18:20:59.788" v="138"/>
          <ac:spMkLst>
            <pc:docMk/>
            <pc:sldMk cId="3213182947" sldId="274"/>
            <ac:spMk id="9" creationId="{00000000-0000-0000-0000-000000000000}"/>
          </ac:spMkLst>
        </pc:spChg>
        <pc:spChg chg="mod">
          <ac:chgData name="Caroline Greaser" userId="S::caroline.greaser@everence.com::4768c633-ff99-48e7-9544-3ccb1f793b52" providerId="AD" clId="Web-{548267CA-96EC-3FFE-75D2-D9F987574A4A}" dt="2025-09-10T18:20:59.788" v="137"/>
          <ac:spMkLst>
            <pc:docMk/>
            <pc:sldMk cId="3213182947" sldId="274"/>
            <ac:spMk id="10" creationId="{00000000-0000-0000-0000-000000000000}"/>
          </ac:spMkLst>
        </pc:spChg>
        <pc:spChg chg="mod">
          <ac:chgData name="Caroline Greaser" userId="S::caroline.greaser@everence.com::4768c633-ff99-48e7-9544-3ccb1f793b52" providerId="AD" clId="Web-{548267CA-96EC-3FFE-75D2-D9F987574A4A}" dt="2025-09-10T18:20:59.788" v="136"/>
          <ac:spMkLst>
            <pc:docMk/>
            <pc:sldMk cId="3213182947" sldId="274"/>
            <ac:spMk id="11" creationId="{00000000-0000-0000-0000-000000000000}"/>
          </ac:spMkLst>
        </pc:spChg>
        <pc:spChg chg="mod">
          <ac:chgData name="Caroline Greaser" userId="S::caroline.greaser@everence.com::4768c633-ff99-48e7-9544-3ccb1f793b52" providerId="AD" clId="Web-{548267CA-96EC-3FFE-75D2-D9F987574A4A}" dt="2025-09-10T18:20:59.788" v="135"/>
          <ac:spMkLst>
            <pc:docMk/>
            <pc:sldMk cId="3213182947" sldId="274"/>
            <ac:spMk id="12" creationId="{00000000-0000-0000-0000-000000000000}"/>
          </ac:spMkLst>
        </pc:spChg>
        <pc:spChg chg="mod">
          <ac:chgData name="Caroline Greaser" userId="S::caroline.greaser@everence.com::4768c633-ff99-48e7-9544-3ccb1f793b52" providerId="AD" clId="Web-{548267CA-96EC-3FFE-75D2-D9F987574A4A}" dt="2025-09-10T18:20:59.788" v="134"/>
          <ac:spMkLst>
            <pc:docMk/>
            <pc:sldMk cId="3213182947" sldId="274"/>
            <ac:spMk id="13" creationId="{00000000-0000-0000-0000-000000000000}"/>
          </ac:spMkLst>
        </pc:spChg>
        <pc:spChg chg="mod">
          <ac:chgData name="Caroline Greaser" userId="S::caroline.greaser@everence.com::4768c633-ff99-48e7-9544-3ccb1f793b52" providerId="AD" clId="Web-{548267CA-96EC-3FFE-75D2-D9F987574A4A}" dt="2025-09-10T18:21:29.351" v="147"/>
          <ac:spMkLst>
            <pc:docMk/>
            <pc:sldMk cId="3213182947" sldId="274"/>
            <ac:spMk id="14" creationId="{00000000-0000-0000-0000-000000000000}"/>
          </ac:spMkLst>
        </pc:spChg>
        <pc:spChg chg="mod">
          <ac:chgData name="Caroline Greaser" userId="S::caroline.greaser@everence.com::4768c633-ff99-48e7-9544-3ccb1f793b52" providerId="AD" clId="Web-{548267CA-96EC-3FFE-75D2-D9F987574A4A}" dt="2025-09-10T18:20:59.788" v="132"/>
          <ac:spMkLst>
            <pc:docMk/>
            <pc:sldMk cId="3213182947" sldId="274"/>
            <ac:spMk id="15" creationId="{00000000-0000-0000-0000-000000000000}"/>
          </ac:spMkLst>
        </pc:spChg>
        <pc:spChg chg="mod">
          <ac:chgData name="Caroline Greaser" userId="S::caroline.greaser@everence.com::4768c633-ff99-48e7-9544-3ccb1f793b52" providerId="AD" clId="Web-{548267CA-96EC-3FFE-75D2-D9F987574A4A}" dt="2025-09-10T18:21:34.351" v="149" actId="1076"/>
          <ac:spMkLst>
            <pc:docMk/>
            <pc:sldMk cId="3213182947" sldId="274"/>
            <ac:spMk id="17" creationId="{00000000-0000-0000-0000-000000000000}"/>
          </ac:spMkLst>
        </pc:spChg>
        <pc:spChg chg="mod">
          <ac:chgData name="Caroline Greaser" userId="S::caroline.greaser@everence.com::4768c633-ff99-48e7-9544-3ccb1f793b52" providerId="AD" clId="Web-{548267CA-96EC-3FFE-75D2-D9F987574A4A}" dt="2025-09-10T18:21:34.382" v="150" actId="1076"/>
          <ac:spMkLst>
            <pc:docMk/>
            <pc:sldMk cId="3213182947" sldId="274"/>
            <ac:spMk id="18" creationId="{00000000-0000-0000-0000-000000000000}"/>
          </ac:spMkLst>
        </pc:spChg>
        <pc:spChg chg="mod">
          <ac:chgData name="Caroline Greaser" userId="S::caroline.greaser@everence.com::4768c633-ff99-48e7-9544-3ccb1f793b52" providerId="AD" clId="Web-{548267CA-96EC-3FFE-75D2-D9F987574A4A}" dt="2025-09-10T18:21:34.398" v="151" actId="1076"/>
          <ac:spMkLst>
            <pc:docMk/>
            <pc:sldMk cId="3213182947" sldId="274"/>
            <ac:spMk id="19" creationId="{00000000-0000-0000-0000-000000000000}"/>
          </ac:spMkLst>
        </pc:spChg>
        <pc:spChg chg="mod">
          <ac:chgData name="Caroline Greaser" userId="S::caroline.greaser@everence.com::4768c633-ff99-48e7-9544-3ccb1f793b52" providerId="AD" clId="Web-{548267CA-96EC-3FFE-75D2-D9F987574A4A}" dt="2025-09-10T18:21:34.429" v="152" actId="1076"/>
          <ac:spMkLst>
            <pc:docMk/>
            <pc:sldMk cId="3213182947" sldId="274"/>
            <ac:spMk id="20" creationId="{00000000-0000-0000-0000-000000000000}"/>
          </ac:spMkLst>
        </pc:spChg>
        <pc:spChg chg="mod">
          <ac:chgData name="Caroline Greaser" userId="S::caroline.greaser@everence.com::4768c633-ff99-48e7-9544-3ccb1f793b52" providerId="AD" clId="Web-{548267CA-96EC-3FFE-75D2-D9F987574A4A}" dt="2025-09-10T18:21:34.460" v="153" actId="1076"/>
          <ac:spMkLst>
            <pc:docMk/>
            <pc:sldMk cId="3213182947" sldId="274"/>
            <ac:spMk id="21" creationId="{00000000-0000-0000-0000-000000000000}"/>
          </ac:spMkLst>
        </pc:spChg>
        <pc:spChg chg="mod">
          <ac:chgData name="Caroline Greaser" userId="S::caroline.greaser@everence.com::4768c633-ff99-48e7-9544-3ccb1f793b52" providerId="AD" clId="Web-{548267CA-96EC-3FFE-75D2-D9F987574A4A}" dt="2025-09-10T18:21:34.492" v="154" actId="1076"/>
          <ac:spMkLst>
            <pc:docMk/>
            <pc:sldMk cId="3213182947" sldId="274"/>
            <ac:spMk id="22" creationId="{00000000-0000-0000-0000-000000000000}"/>
          </ac:spMkLst>
        </pc:spChg>
        <pc:spChg chg="mod">
          <ac:chgData name="Caroline Greaser" userId="S::caroline.greaser@everence.com::4768c633-ff99-48e7-9544-3ccb1f793b52" providerId="AD" clId="Web-{548267CA-96EC-3FFE-75D2-D9F987574A4A}" dt="2025-09-10T18:21:34.507" v="155" actId="1076"/>
          <ac:spMkLst>
            <pc:docMk/>
            <pc:sldMk cId="3213182947" sldId="274"/>
            <ac:spMk id="23" creationId="{00000000-0000-0000-0000-000000000000}"/>
          </ac:spMkLst>
        </pc:spChg>
        <pc:spChg chg="mod">
          <ac:chgData name="Caroline Greaser" userId="S::caroline.greaser@everence.com::4768c633-ff99-48e7-9544-3ccb1f793b52" providerId="AD" clId="Web-{548267CA-96EC-3FFE-75D2-D9F987574A4A}" dt="2025-09-10T18:21:34.617" v="159" actId="1076"/>
          <ac:spMkLst>
            <pc:docMk/>
            <pc:sldMk cId="3213182947" sldId="274"/>
            <ac:spMk id="35" creationId="{00000000-0000-0000-0000-000000000000}"/>
          </ac:spMkLst>
        </pc:spChg>
        <pc:spChg chg="mod">
          <ac:chgData name="Caroline Greaser" userId="S::caroline.greaser@everence.com::4768c633-ff99-48e7-9544-3ccb1f793b52" providerId="AD" clId="Web-{548267CA-96EC-3FFE-75D2-D9F987574A4A}" dt="2025-09-10T18:21:34.648" v="160" actId="1076"/>
          <ac:spMkLst>
            <pc:docMk/>
            <pc:sldMk cId="3213182947" sldId="274"/>
            <ac:spMk id="36" creationId="{00000000-0000-0000-0000-000000000000}"/>
          </ac:spMkLst>
        </pc:spChg>
        <pc:spChg chg="mod">
          <ac:chgData name="Caroline Greaser" userId="S::caroline.greaser@everence.com::4768c633-ff99-48e7-9544-3ccb1f793b52" providerId="AD" clId="Web-{548267CA-96EC-3FFE-75D2-D9F987574A4A}" dt="2025-09-10T18:21:34.679" v="161" actId="1076"/>
          <ac:spMkLst>
            <pc:docMk/>
            <pc:sldMk cId="3213182947" sldId="274"/>
            <ac:spMk id="37" creationId="{00000000-0000-0000-0000-000000000000}"/>
          </ac:spMkLst>
        </pc:spChg>
        <pc:spChg chg="mod">
          <ac:chgData name="Caroline Greaser" userId="S::caroline.greaser@everence.com::4768c633-ff99-48e7-9544-3ccb1f793b52" providerId="AD" clId="Web-{548267CA-96EC-3FFE-75D2-D9F987574A4A}" dt="2025-09-10T18:21:34.742" v="163" actId="1076"/>
          <ac:spMkLst>
            <pc:docMk/>
            <pc:sldMk cId="3213182947" sldId="274"/>
            <ac:spMk id="39" creationId="{00000000-0000-0000-0000-000000000000}"/>
          </ac:spMkLst>
        </pc:spChg>
        <pc:spChg chg="mod">
          <ac:chgData name="Caroline Greaser" userId="S::caroline.greaser@everence.com::4768c633-ff99-48e7-9544-3ccb1f793b52" providerId="AD" clId="Web-{548267CA-96EC-3FFE-75D2-D9F987574A4A}" dt="2025-09-10T18:21:34.773" v="164" actId="1076"/>
          <ac:spMkLst>
            <pc:docMk/>
            <pc:sldMk cId="3213182947" sldId="274"/>
            <ac:spMk id="40" creationId="{00000000-0000-0000-0000-000000000000}"/>
          </ac:spMkLst>
        </pc:spChg>
        <pc:spChg chg="mod">
          <ac:chgData name="Caroline Greaser" userId="S::caroline.greaser@everence.com::4768c633-ff99-48e7-9544-3ccb1f793b52" providerId="AD" clId="Web-{548267CA-96EC-3FFE-75D2-D9F987574A4A}" dt="2025-09-10T18:21:34.804" v="165" actId="1076"/>
          <ac:spMkLst>
            <pc:docMk/>
            <pc:sldMk cId="3213182947" sldId="274"/>
            <ac:spMk id="41" creationId="{00000000-0000-0000-0000-000000000000}"/>
          </ac:spMkLst>
        </pc:spChg>
        <pc:spChg chg="mod">
          <ac:chgData name="Caroline Greaser" userId="S::caroline.greaser@everence.com::4768c633-ff99-48e7-9544-3ccb1f793b52" providerId="AD" clId="Web-{548267CA-96EC-3FFE-75D2-D9F987574A4A}" dt="2025-09-10T18:21:34.835" v="166" actId="1076"/>
          <ac:spMkLst>
            <pc:docMk/>
            <pc:sldMk cId="3213182947" sldId="274"/>
            <ac:spMk id="42" creationId="{00000000-0000-0000-0000-000000000000}"/>
          </ac:spMkLst>
        </pc:spChg>
        <pc:spChg chg="mod">
          <ac:chgData name="Caroline Greaser" userId="S::caroline.greaser@everence.com::4768c633-ff99-48e7-9544-3ccb1f793b52" providerId="AD" clId="Web-{548267CA-96EC-3FFE-75D2-D9F987574A4A}" dt="2025-09-10T18:22:48.898" v="189" actId="1076"/>
          <ac:spMkLst>
            <pc:docMk/>
            <pc:sldMk cId="3213182947" sldId="274"/>
            <ac:spMk id="46" creationId="{00000000-0000-0000-0000-000000000000}"/>
          </ac:spMkLst>
        </pc:spChg>
        <pc:spChg chg="mod">
          <ac:chgData name="Caroline Greaser" userId="S::caroline.greaser@everence.com::4768c633-ff99-48e7-9544-3ccb1f793b52" providerId="AD" clId="Web-{548267CA-96EC-3FFE-75D2-D9F987574A4A}" dt="2025-09-10T18:21:34.929" v="169" actId="1076"/>
          <ac:spMkLst>
            <pc:docMk/>
            <pc:sldMk cId="3213182947" sldId="274"/>
            <ac:spMk id="51" creationId="{00000000-0000-0000-0000-000000000000}"/>
          </ac:spMkLst>
        </pc:spChg>
        <pc:spChg chg="mod">
          <ac:chgData name="Caroline Greaser" userId="S::caroline.greaser@everence.com::4768c633-ff99-48e7-9544-3ccb1f793b52" providerId="AD" clId="Web-{548267CA-96EC-3FFE-75D2-D9F987574A4A}" dt="2025-09-10T18:21:34.976" v="170" actId="1076"/>
          <ac:spMkLst>
            <pc:docMk/>
            <pc:sldMk cId="3213182947" sldId="274"/>
            <ac:spMk id="52" creationId="{00000000-0000-0000-0000-000000000000}"/>
          </ac:spMkLst>
        </pc:spChg>
        <pc:spChg chg="mod">
          <ac:chgData name="Caroline Greaser" userId="S::caroline.greaser@everence.com::4768c633-ff99-48e7-9544-3ccb1f793b52" providerId="AD" clId="Web-{548267CA-96EC-3FFE-75D2-D9F987574A4A}" dt="2025-09-10T18:21:35.007" v="171" actId="1076"/>
          <ac:spMkLst>
            <pc:docMk/>
            <pc:sldMk cId="3213182947" sldId="274"/>
            <ac:spMk id="53" creationId="{00000000-0000-0000-0000-000000000000}"/>
          </ac:spMkLst>
        </pc:spChg>
        <pc:spChg chg="mod">
          <ac:chgData name="Caroline Greaser" userId="S::caroline.greaser@everence.com::4768c633-ff99-48e7-9544-3ccb1f793b52" providerId="AD" clId="Web-{548267CA-96EC-3FFE-75D2-D9F987574A4A}" dt="2025-09-10T18:21:35.117" v="174" actId="1076"/>
          <ac:spMkLst>
            <pc:docMk/>
            <pc:sldMk cId="3213182947" sldId="274"/>
            <ac:spMk id="56" creationId="{00000000-0000-0000-0000-000000000000}"/>
          </ac:spMkLst>
        </pc:spChg>
        <pc:spChg chg="mod">
          <ac:chgData name="Caroline Greaser" userId="S::caroline.greaser@everence.com::4768c633-ff99-48e7-9544-3ccb1f793b52" providerId="AD" clId="Web-{548267CA-96EC-3FFE-75D2-D9F987574A4A}" dt="2025-09-10T18:21:35.164" v="175" actId="1076"/>
          <ac:spMkLst>
            <pc:docMk/>
            <pc:sldMk cId="3213182947" sldId="274"/>
            <ac:spMk id="57" creationId="{00000000-0000-0000-0000-000000000000}"/>
          </ac:spMkLst>
        </pc:spChg>
        <pc:spChg chg="mod">
          <ac:chgData name="Caroline Greaser" userId="S::caroline.greaser@everence.com::4768c633-ff99-48e7-9544-3ccb1f793b52" providerId="AD" clId="Web-{548267CA-96EC-3FFE-75D2-D9F987574A4A}" dt="2025-09-10T18:21:35.570" v="176" actId="1076"/>
          <ac:spMkLst>
            <pc:docMk/>
            <pc:sldMk cId="3213182947" sldId="274"/>
            <ac:spMk id="58" creationId="{00000000-0000-0000-0000-000000000000}"/>
          </ac:spMkLst>
        </pc:spChg>
        <pc:spChg chg="mod">
          <ac:chgData name="Caroline Greaser" userId="S::caroline.greaser@everence.com::4768c633-ff99-48e7-9544-3ccb1f793b52" providerId="AD" clId="Web-{548267CA-96EC-3FFE-75D2-D9F987574A4A}" dt="2025-09-10T18:21:35.601" v="177" actId="1076"/>
          <ac:spMkLst>
            <pc:docMk/>
            <pc:sldMk cId="3213182947" sldId="274"/>
            <ac:spMk id="59" creationId="{00000000-0000-0000-0000-000000000000}"/>
          </ac:spMkLst>
        </pc:spChg>
        <pc:spChg chg="mod">
          <ac:chgData name="Caroline Greaser" userId="S::caroline.greaser@everence.com::4768c633-ff99-48e7-9544-3ccb1f793b52" providerId="AD" clId="Web-{548267CA-96EC-3FFE-75D2-D9F987574A4A}" dt="2025-09-10T18:21:36.039" v="180" actId="1076"/>
          <ac:spMkLst>
            <pc:docMk/>
            <pc:sldMk cId="3213182947" sldId="274"/>
            <ac:spMk id="62" creationId="{00000000-0000-0000-0000-000000000000}"/>
          </ac:spMkLst>
        </pc:spChg>
        <pc:spChg chg="mod">
          <ac:chgData name="Caroline Greaser" userId="S::caroline.greaser@everence.com::4768c633-ff99-48e7-9544-3ccb1f793b52" providerId="AD" clId="Web-{548267CA-96EC-3FFE-75D2-D9F987574A4A}" dt="2025-09-10T18:21:36.132" v="181" actId="1076"/>
          <ac:spMkLst>
            <pc:docMk/>
            <pc:sldMk cId="3213182947" sldId="274"/>
            <ac:spMk id="63" creationId="{00000000-0000-0000-0000-000000000000}"/>
          </ac:spMkLst>
        </pc:spChg>
        <pc:spChg chg="mod">
          <ac:chgData name="Caroline Greaser" userId="S::caroline.greaser@everence.com::4768c633-ff99-48e7-9544-3ccb1f793b52" providerId="AD" clId="Web-{548267CA-96EC-3FFE-75D2-D9F987574A4A}" dt="2025-09-10T18:22:02.289" v="184"/>
          <ac:spMkLst>
            <pc:docMk/>
            <pc:sldMk cId="3213182947" sldId="274"/>
            <ac:spMk id="65" creationId="{00000000-0000-0000-0000-000000000000}"/>
          </ac:spMkLst>
        </pc:spChg>
        <pc:grpChg chg="mod">
          <ac:chgData name="Caroline Greaser" userId="S::caroline.greaser@everence.com::4768c633-ff99-48e7-9544-3ccb1f793b52" providerId="AD" clId="Web-{548267CA-96EC-3FFE-75D2-D9F987574A4A}" dt="2025-09-10T18:21:34.320" v="148" actId="1076"/>
          <ac:grpSpMkLst>
            <pc:docMk/>
            <pc:sldMk cId="3213182947" sldId="274"/>
            <ac:grpSpMk id="16" creationId="{00000000-0000-0000-0000-000000000000}"/>
          </ac:grpSpMkLst>
        </pc:grpChg>
        <pc:picChg chg="mod">
          <ac:chgData name="Caroline Greaser" userId="S::caroline.greaser@everence.com::4768c633-ff99-48e7-9544-3ccb1f793b52" providerId="AD" clId="Web-{548267CA-96EC-3FFE-75D2-D9F987574A4A}" dt="2025-09-10T18:21:34.898" v="168" actId="1076"/>
          <ac:picMkLst>
            <pc:docMk/>
            <pc:sldMk cId="3213182947" sldId="274"/>
            <ac:picMk id="49" creationId="{00000000-0000-0000-0000-000000000000}"/>
          </ac:picMkLst>
        </pc:picChg>
        <pc:picChg chg="mod">
          <ac:chgData name="Caroline Greaser" userId="S::caroline.greaser@everence.com::4768c633-ff99-48e7-9544-3ccb1f793b52" providerId="AD" clId="Web-{548267CA-96EC-3FFE-75D2-D9F987574A4A}" dt="2025-09-10T18:21:35.054" v="172" actId="1076"/>
          <ac:picMkLst>
            <pc:docMk/>
            <pc:sldMk cId="3213182947" sldId="274"/>
            <ac:picMk id="54" creationId="{00000000-0000-0000-0000-000000000000}"/>
          </ac:picMkLst>
        </pc:picChg>
        <pc:picChg chg="mod">
          <ac:chgData name="Caroline Greaser" userId="S::caroline.greaser@everence.com::4768c633-ff99-48e7-9544-3ccb1f793b52" providerId="AD" clId="Web-{548267CA-96EC-3FFE-75D2-D9F987574A4A}" dt="2025-09-10T18:21:35.085" v="173" actId="1076"/>
          <ac:picMkLst>
            <pc:docMk/>
            <pc:sldMk cId="3213182947" sldId="274"/>
            <ac:picMk id="55" creationId="{00000000-0000-0000-0000-000000000000}"/>
          </ac:picMkLst>
        </pc:picChg>
        <pc:picChg chg="mod">
          <ac:chgData name="Caroline Greaser" userId="S::caroline.greaser@everence.com::4768c633-ff99-48e7-9544-3ccb1f793b52" providerId="AD" clId="Web-{548267CA-96EC-3FFE-75D2-D9F987574A4A}" dt="2025-09-10T18:21:35.789" v="178" actId="1076"/>
          <ac:picMkLst>
            <pc:docMk/>
            <pc:sldMk cId="3213182947" sldId="274"/>
            <ac:picMk id="60" creationId="{00000000-0000-0000-0000-000000000000}"/>
          </ac:picMkLst>
        </pc:picChg>
        <pc:picChg chg="mod">
          <ac:chgData name="Caroline Greaser" userId="S::caroline.greaser@everence.com::4768c633-ff99-48e7-9544-3ccb1f793b52" providerId="AD" clId="Web-{548267CA-96EC-3FFE-75D2-D9F987574A4A}" dt="2025-09-10T18:21:36.007" v="179" actId="1076"/>
          <ac:picMkLst>
            <pc:docMk/>
            <pc:sldMk cId="3213182947" sldId="274"/>
            <ac:picMk id="61" creationId="{00000000-0000-0000-0000-000000000000}"/>
          </ac:picMkLst>
        </pc:picChg>
        <pc:cxnChg chg="mod">
          <ac:chgData name="Caroline Greaser" userId="S::caroline.greaser@everence.com::4768c633-ff99-48e7-9544-3ccb1f793b52" providerId="AD" clId="Web-{548267CA-96EC-3FFE-75D2-D9F987574A4A}" dt="2025-09-10T18:21:34.538" v="156" actId="1076"/>
          <ac:cxnSpMkLst>
            <pc:docMk/>
            <pc:sldMk cId="3213182947" sldId="274"/>
            <ac:cxnSpMk id="25" creationId="{00000000-0000-0000-0000-000000000000}"/>
          </ac:cxnSpMkLst>
        </pc:cxnChg>
        <pc:cxnChg chg="mod">
          <ac:chgData name="Caroline Greaser" userId="S::caroline.greaser@everence.com::4768c633-ff99-48e7-9544-3ccb1f793b52" providerId="AD" clId="Web-{548267CA-96EC-3FFE-75D2-D9F987574A4A}" dt="2025-09-10T18:21:34.554" v="157" actId="1076"/>
          <ac:cxnSpMkLst>
            <pc:docMk/>
            <pc:sldMk cId="3213182947" sldId="274"/>
            <ac:cxnSpMk id="29" creationId="{00000000-0000-0000-0000-000000000000}"/>
          </ac:cxnSpMkLst>
        </pc:cxnChg>
        <pc:cxnChg chg="mod">
          <ac:chgData name="Caroline Greaser" userId="S::caroline.greaser@everence.com::4768c633-ff99-48e7-9544-3ccb1f793b52" providerId="AD" clId="Web-{548267CA-96EC-3FFE-75D2-D9F987574A4A}" dt="2025-09-10T18:21:34.585" v="158" actId="1076"/>
          <ac:cxnSpMkLst>
            <pc:docMk/>
            <pc:sldMk cId="3213182947" sldId="274"/>
            <ac:cxnSpMk id="34" creationId="{00000000-0000-0000-0000-000000000000}"/>
          </ac:cxnSpMkLst>
        </pc:cxnChg>
        <pc:cxnChg chg="mod">
          <ac:chgData name="Caroline Greaser" userId="S::caroline.greaser@everence.com::4768c633-ff99-48e7-9544-3ccb1f793b52" providerId="AD" clId="Web-{548267CA-96EC-3FFE-75D2-D9F987574A4A}" dt="2025-09-10T18:21:34.710" v="162" actId="1076"/>
          <ac:cxnSpMkLst>
            <pc:docMk/>
            <pc:sldMk cId="3213182947" sldId="274"/>
            <ac:cxnSpMk id="38" creationId="{00000000-0000-0000-0000-000000000000}"/>
          </ac:cxnSpMkLst>
        </pc:cxnChg>
        <pc:cxnChg chg="mod">
          <ac:chgData name="Caroline Greaser" userId="S::caroline.greaser@everence.com::4768c633-ff99-48e7-9544-3ccb1f793b52" providerId="AD" clId="Web-{548267CA-96EC-3FFE-75D2-D9F987574A4A}" dt="2025-09-10T18:21:34.867" v="167" actId="1076"/>
          <ac:cxnSpMkLst>
            <pc:docMk/>
            <pc:sldMk cId="3213182947" sldId="274"/>
            <ac:cxnSpMk id="44" creationId="{00000000-0000-0000-0000-000000000000}"/>
          </ac:cxnSpMkLst>
        </pc:cxnChg>
      </pc:sldChg>
      <pc:sldChg chg="modSp">
        <pc:chgData name="Caroline Greaser" userId="S::caroline.greaser@everence.com::4768c633-ff99-48e7-9544-3ccb1f793b52" providerId="AD" clId="Web-{548267CA-96EC-3FFE-75D2-D9F987574A4A}" dt="2025-09-10T18:18:10.571" v="90" actId="20577"/>
        <pc:sldMkLst>
          <pc:docMk/>
          <pc:sldMk cId="920101486" sldId="302"/>
        </pc:sldMkLst>
        <pc:spChg chg="mod">
          <ac:chgData name="Caroline Greaser" userId="S::caroline.greaser@everence.com::4768c633-ff99-48e7-9544-3ccb1f793b52" providerId="AD" clId="Web-{548267CA-96EC-3FFE-75D2-D9F987574A4A}" dt="2025-09-10T18:18:10.571" v="90" actId="20577"/>
          <ac:spMkLst>
            <pc:docMk/>
            <pc:sldMk cId="920101486" sldId="302"/>
            <ac:spMk id="2" creationId="{87D63818-4280-C656-CFA9-988AD51C967F}"/>
          </ac:spMkLst>
        </pc:spChg>
      </pc:sldChg>
      <pc:sldChg chg="modSp">
        <pc:chgData name="Caroline Greaser" userId="S::caroline.greaser@everence.com::4768c633-ff99-48e7-9544-3ccb1f793b52" providerId="AD" clId="Web-{548267CA-96EC-3FFE-75D2-D9F987574A4A}" dt="2025-09-10T18:41:37.267" v="255" actId="20577"/>
        <pc:sldMkLst>
          <pc:docMk/>
          <pc:sldMk cId="3885908492" sldId="303"/>
        </pc:sldMkLst>
        <pc:spChg chg="mod">
          <ac:chgData name="Caroline Greaser" userId="S::caroline.greaser@everence.com::4768c633-ff99-48e7-9544-3ccb1f793b52" providerId="AD" clId="Web-{548267CA-96EC-3FFE-75D2-D9F987574A4A}" dt="2025-09-10T18:41:37.267" v="255" actId="20577"/>
          <ac:spMkLst>
            <pc:docMk/>
            <pc:sldMk cId="3885908492" sldId="303"/>
            <ac:spMk id="2" creationId="{DF0073C6-41C8-16E4-373B-0F0D3B177B6D}"/>
          </ac:spMkLst>
        </pc:spChg>
      </pc:sldChg>
      <pc:sldChg chg="addSp delSp modSp mod modClrScheme chgLayout">
        <pc:chgData name="Caroline Greaser" userId="S::caroline.greaser@everence.com::4768c633-ff99-48e7-9544-3ccb1f793b52" providerId="AD" clId="Web-{548267CA-96EC-3FFE-75D2-D9F987574A4A}" dt="2025-09-10T18:14:55.156" v="19" actId="1076"/>
        <pc:sldMkLst>
          <pc:docMk/>
          <pc:sldMk cId="2822625132" sldId="304"/>
        </pc:sldMkLst>
        <pc:spChg chg="add mod ord">
          <ac:chgData name="Caroline Greaser" userId="S::caroline.greaser@everence.com::4768c633-ff99-48e7-9544-3ccb1f793b52" providerId="AD" clId="Web-{548267CA-96EC-3FFE-75D2-D9F987574A4A}" dt="2025-09-10T18:14:43.343" v="16" actId="20577"/>
          <ac:spMkLst>
            <pc:docMk/>
            <pc:sldMk cId="2822625132" sldId="304"/>
            <ac:spMk id="2" creationId="{BF77E5A4-1673-BD20-1DA2-967C35319F49}"/>
          </ac:spMkLst>
        </pc:spChg>
        <pc:picChg chg="mod">
          <ac:chgData name="Caroline Greaser" userId="S::caroline.greaser@everence.com::4768c633-ff99-48e7-9544-3ccb1f793b52" providerId="AD" clId="Web-{548267CA-96EC-3FFE-75D2-D9F987574A4A}" dt="2025-09-10T18:14:55.109" v="17" actId="1076"/>
          <ac:picMkLst>
            <pc:docMk/>
            <pc:sldMk cId="2822625132" sldId="304"/>
            <ac:picMk id="5" creationId="{EFFF04EB-A72C-8FF9-D49E-A54FF61B55E0}"/>
          </ac:picMkLst>
        </pc:picChg>
        <pc:picChg chg="mod">
          <ac:chgData name="Caroline Greaser" userId="S::caroline.greaser@everence.com::4768c633-ff99-48e7-9544-3ccb1f793b52" providerId="AD" clId="Web-{548267CA-96EC-3FFE-75D2-D9F987574A4A}" dt="2025-09-10T18:14:55.140" v="18" actId="1076"/>
          <ac:picMkLst>
            <pc:docMk/>
            <pc:sldMk cId="2822625132" sldId="304"/>
            <ac:picMk id="6" creationId="{4DF7183D-73A5-1241-09CD-59DC6A64C073}"/>
          </ac:picMkLst>
        </pc:picChg>
        <pc:picChg chg="mod">
          <ac:chgData name="Caroline Greaser" userId="S::caroline.greaser@everence.com::4768c633-ff99-48e7-9544-3ccb1f793b52" providerId="AD" clId="Web-{548267CA-96EC-3FFE-75D2-D9F987574A4A}" dt="2025-09-10T18:14:55.156" v="19" actId="1076"/>
          <ac:picMkLst>
            <pc:docMk/>
            <pc:sldMk cId="2822625132" sldId="304"/>
            <ac:picMk id="7" creationId="{269DAC43-5680-53C2-B82D-36FB31027D8A}"/>
          </ac:picMkLst>
        </pc:picChg>
      </pc:sldChg>
      <pc:sldChg chg="addSp delSp modSp">
        <pc:chgData name="Caroline Greaser" userId="S::caroline.greaser@everence.com::4768c633-ff99-48e7-9544-3ccb1f793b52" providerId="AD" clId="Web-{548267CA-96EC-3FFE-75D2-D9F987574A4A}" dt="2025-09-10T18:17:44.611" v="82" actId="1076"/>
        <pc:sldMkLst>
          <pc:docMk/>
          <pc:sldMk cId="1597145803" sldId="306"/>
        </pc:sldMkLst>
        <pc:spChg chg="add del mod">
          <ac:chgData name="Caroline Greaser" userId="S::caroline.greaser@everence.com::4768c633-ff99-48e7-9544-3ccb1f793b52" providerId="AD" clId="Web-{548267CA-96EC-3FFE-75D2-D9F987574A4A}" dt="2025-09-10T18:17:34.984" v="81" actId="1076"/>
          <ac:spMkLst>
            <pc:docMk/>
            <pc:sldMk cId="1597145803" sldId="306"/>
            <ac:spMk id="3" creationId="{0E21DF8F-D5E8-481C-CB6A-259681BEA2CE}"/>
          </ac:spMkLst>
        </pc:spChg>
        <pc:spChg chg="mod">
          <ac:chgData name="Caroline Greaser" userId="S::caroline.greaser@everence.com::4768c633-ff99-48e7-9544-3ccb1f793b52" providerId="AD" clId="Web-{548267CA-96EC-3FFE-75D2-D9F987574A4A}" dt="2025-09-10T18:17:44.611" v="82" actId="1076"/>
          <ac:spMkLst>
            <pc:docMk/>
            <pc:sldMk cId="1597145803" sldId="306"/>
            <ac:spMk id="4" creationId="{1B8173E1-0426-6218-282D-22B1839070FD}"/>
          </ac:spMkLst>
        </pc:spChg>
      </pc:sldChg>
      <pc:sldChg chg="modSp">
        <pc:chgData name="Caroline Greaser" userId="S::caroline.greaser@everence.com::4768c633-ff99-48e7-9544-3ccb1f793b52" providerId="AD" clId="Web-{548267CA-96EC-3FFE-75D2-D9F987574A4A}" dt="2025-09-10T18:25:01.727" v="202" actId="20577"/>
        <pc:sldMkLst>
          <pc:docMk/>
          <pc:sldMk cId="2957879196" sldId="308"/>
        </pc:sldMkLst>
        <pc:spChg chg="mod">
          <ac:chgData name="Caroline Greaser" userId="S::caroline.greaser@everence.com::4768c633-ff99-48e7-9544-3ccb1f793b52" providerId="AD" clId="Web-{548267CA-96EC-3FFE-75D2-D9F987574A4A}" dt="2025-09-10T18:25:01.727" v="202" actId="20577"/>
          <ac:spMkLst>
            <pc:docMk/>
            <pc:sldMk cId="2957879196" sldId="308"/>
            <ac:spMk id="2" creationId="{6DB7E8F0-FD8A-F83A-D752-F56847DDB937}"/>
          </ac:spMkLst>
        </pc:spChg>
      </pc:sldChg>
      <pc:sldChg chg="modSp">
        <pc:chgData name="Caroline Greaser" userId="S::caroline.greaser@everence.com::4768c633-ff99-48e7-9544-3ccb1f793b52" providerId="AD" clId="Web-{548267CA-96EC-3FFE-75D2-D9F987574A4A}" dt="2025-09-10T18:25:35.977" v="208" actId="20577"/>
        <pc:sldMkLst>
          <pc:docMk/>
          <pc:sldMk cId="476850635" sldId="309"/>
        </pc:sldMkLst>
        <pc:spChg chg="mod">
          <ac:chgData name="Caroline Greaser" userId="S::caroline.greaser@everence.com::4768c633-ff99-48e7-9544-3ccb1f793b52" providerId="AD" clId="Web-{548267CA-96EC-3FFE-75D2-D9F987574A4A}" dt="2025-09-10T18:25:35.977" v="208" actId="20577"/>
          <ac:spMkLst>
            <pc:docMk/>
            <pc:sldMk cId="476850635" sldId="309"/>
            <ac:spMk id="2" creationId="{AD1E99BA-1EF5-940D-B5D8-59066D9014BC}"/>
          </ac:spMkLst>
        </pc:spChg>
        <pc:spChg chg="mod">
          <ac:chgData name="Caroline Greaser" userId="S::caroline.greaser@everence.com::4768c633-ff99-48e7-9544-3ccb1f793b52" providerId="AD" clId="Web-{548267CA-96EC-3FFE-75D2-D9F987574A4A}" dt="2025-09-10T18:25:26.805" v="206" actId="1076"/>
          <ac:spMkLst>
            <pc:docMk/>
            <pc:sldMk cId="476850635" sldId="309"/>
            <ac:spMk id="3" creationId="{5172109F-1B6B-E2C8-DF3B-C7B0228FA44A}"/>
          </ac:spMkLst>
        </pc:spChg>
      </pc:sldChg>
      <pc:sldChg chg="modSp">
        <pc:chgData name="Caroline Greaser" userId="S::caroline.greaser@everence.com::4768c633-ff99-48e7-9544-3ccb1f793b52" providerId="AD" clId="Web-{548267CA-96EC-3FFE-75D2-D9F987574A4A}" dt="2025-09-10T18:41:23.392" v="254" actId="20577"/>
        <pc:sldMkLst>
          <pc:docMk/>
          <pc:sldMk cId="2751348043" sldId="310"/>
        </pc:sldMkLst>
        <pc:spChg chg="mod">
          <ac:chgData name="Caroline Greaser" userId="S::caroline.greaser@everence.com::4768c633-ff99-48e7-9544-3ccb1f793b52" providerId="AD" clId="Web-{548267CA-96EC-3FFE-75D2-D9F987574A4A}" dt="2025-09-10T18:41:23.392" v="254" actId="20577"/>
          <ac:spMkLst>
            <pc:docMk/>
            <pc:sldMk cId="2751348043" sldId="310"/>
            <ac:spMk id="2" creationId="{DED4F113-4BCF-0CA5-DF28-6128D76037E3}"/>
          </ac:spMkLst>
        </pc:spChg>
        <pc:spChg chg="mod">
          <ac:chgData name="Caroline Greaser" userId="S::caroline.greaser@everence.com::4768c633-ff99-48e7-9544-3ccb1f793b52" providerId="AD" clId="Web-{548267CA-96EC-3FFE-75D2-D9F987574A4A}" dt="2025-09-10T18:24:20.493" v="196" actId="1076"/>
          <ac:spMkLst>
            <pc:docMk/>
            <pc:sldMk cId="2751348043" sldId="310"/>
            <ac:spMk id="3" creationId="{797146E7-5616-C39E-565C-F9771EDB4AD2}"/>
          </ac:spMkLst>
        </pc:spChg>
      </pc:sldChg>
      <pc:sldChg chg="modSp">
        <pc:chgData name="Caroline Greaser" userId="S::caroline.greaser@everence.com::4768c633-ff99-48e7-9544-3ccb1f793b52" providerId="AD" clId="Web-{548267CA-96EC-3FFE-75D2-D9F987574A4A}" dt="2025-09-10T18:41:04.032" v="250" actId="20577"/>
        <pc:sldMkLst>
          <pc:docMk/>
          <pc:sldMk cId="2600391798" sldId="311"/>
        </pc:sldMkLst>
        <pc:spChg chg="mod">
          <ac:chgData name="Caroline Greaser" userId="S::caroline.greaser@everence.com::4768c633-ff99-48e7-9544-3ccb1f793b52" providerId="AD" clId="Web-{548267CA-96EC-3FFE-75D2-D9F987574A4A}" dt="2025-09-10T18:41:04.032" v="250" actId="20577"/>
          <ac:spMkLst>
            <pc:docMk/>
            <pc:sldMk cId="2600391798" sldId="311"/>
            <ac:spMk id="2" creationId="{021681AF-66D3-16DA-1489-4A173ECB5878}"/>
          </ac:spMkLst>
        </pc:spChg>
        <pc:spChg chg="mod">
          <ac:chgData name="Caroline Greaser" userId="S::caroline.greaser@everence.com::4768c633-ff99-48e7-9544-3ccb1f793b52" providerId="AD" clId="Web-{548267CA-96EC-3FFE-75D2-D9F987574A4A}" dt="2025-09-10T18:24:37.696" v="199" actId="1076"/>
          <ac:spMkLst>
            <pc:docMk/>
            <pc:sldMk cId="2600391798" sldId="311"/>
            <ac:spMk id="3" creationId="{2DCBEF97-B830-7C07-539E-F8824B9590AE}"/>
          </ac:spMkLst>
        </pc:spChg>
      </pc:sldChg>
      <pc:sldChg chg="modSp">
        <pc:chgData name="Caroline Greaser" userId="S::caroline.greaser@everence.com::4768c633-ff99-48e7-9544-3ccb1f793b52" providerId="AD" clId="Web-{548267CA-96EC-3FFE-75D2-D9F987574A4A}" dt="2025-09-10T18:25:56.774" v="216" actId="20577"/>
        <pc:sldMkLst>
          <pc:docMk/>
          <pc:sldMk cId="2278103178" sldId="312"/>
        </pc:sldMkLst>
        <pc:spChg chg="mod">
          <ac:chgData name="Caroline Greaser" userId="S::caroline.greaser@everence.com::4768c633-ff99-48e7-9544-3ccb1f793b52" providerId="AD" clId="Web-{548267CA-96EC-3FFE-75D2-D9F987574A4A}" dt="2025-09-10T18:25:56.774" v="216" actId="20577"/>
          <ac:spMkLst>
            <pc:docMk/>
            <pc:sldMk cId="2278103178" sldId="312"/>
            <ac:spMk id="4" creationId="{FCCDE88D-E4B9-87EC-3B1F-0E57E6D917A2}"/>
          </ac:spMkLst>
        </pc:spChg>
      </pc:sldChg>
      <pc:sldChg chg="modSp">
        <pc:chgData name="Caroline Greaser" userId="S::caroline.greaser@everence.com::4768c633-ff99-48e7-9544-3ccb1f793b52" providerId="AD" clId="Web-{548267CA-96EC-3FFE-75D2-D9F987574A4A}" dt="2025-09-10T18:29:28.207" v="221" actId="20577"/>
        <pc:sldMkLst>
          <pc:docMk/>
          <pc:sldMk cId="746232940" sldId="313"/>
        </pc:sldMkLst>
        <pc:spChg chg="mod">
          <ac:chgData name="Caroline Greaser" userId="S::caroline.greaser@everence.com::4768c633-ff99-48e7-9544-3ccb1f793b52" providerId="AD" clId="Web-{548267CA-96EC-3FFE-75D2-D9F987574A4A}" dt="2025-09-10T18:29:28.207" v="221" actId="20577"/>
          <ac:spMkLst>
            <pc:docMk/>
            <pc:sldMk cId="746232940" sldId="313"/>
            <ac:spMk id="3" creationId="{A15472F5-B34C-2D8A-FF4B-89FDA642CD06}"/>
          </ac:spMkLst>
        </pc:spChg>
      </pc:sldChg>
      <pc:sldChg chg="modSp">
        <pc:chgData name="Caroline Greaser" userId="S::caroline.greaser@everence.com::4768c633-ff99-48e7-9544-3ccb1f793b52" providerId="AD" clId="Web-{548267CA-96EC-3FFE-75D2-D9F987574A4A}" dt="2025-09-10T18:29:47.318" v="222" actId="20577"/>
        <pc:sldMkLst>
          <pc:docMk/>
          <pc:sldMk cId="95727267" sldId="314"/>
        </pc:sldMkLst>
        <pc:spChg chg="mod">
          <ac:chgData name="Caroline Greaser" userId="S::caroline.greaser@everence.com::4768c633-ff99-48e7-9544-3ccb1f793b52" providerId="AD" clId="Web-{548267CA-96EC-3FFE-75D2-D9F987574A4A}" dt="2025-09-10T18:29:47.318" v="222" actId="20577"/>
          <ac:spMkLst>
            <pc:docMk/>
            <pc:sldMk cId="95727267" sldId="314"/>
            <ac:spMk id="3" creationId="{33920F43-2A14-8FE1-A335-7743756EB965}"/>
          </ac:spMkLst>
        </pc:spChg>
      </pc:sldChg>
      <pc:sldChg chg="modSp">
        <pc:chgData name="Caroline Greaser" userId="S::caroline.greaser@everence.com::4768c633-ff99-48e7-9544-3ccb1f793b52" providerId="AD" clId="Web-{548267CA-96EC-3FFE-75D2-D9F987574A4A}" dt="2025-09-10T18:26:11.305" v="220" actId="1076"/>
        <pc:sldMkLst>
          <pc:docMk/>
          <pc:sldMk cId="4265181018" sldId="315"/>
        </pc:sldMkLst>
        <pc:spChg chg="mod">
          <ac:chgData name="Caroline Greaser" userId="S::caroline.greaser@everence.com::4768c633-ff99-48e7-9544-3ccb1f793b52" providerId="AD" clId="Web-{548267CA-96EC-3FFE-75D2-D9F987574A4A}" dt="2025-09-10T18:26:11.305" v="220" actId="1076"/>
          <ac:spMkLst>
            <pc:docMk/>
            <pc:sldMk cId="4265181018" sldId="315"/>
            <ac:spMk id="4" creationId="{62D1B6A3-F0C4-85EB-3806-CA34687CFCBF}"/>
          </ac:spMkLst>
        </pc:spChg>
      </pc:sldChg>
      <pc:sldChg chg="modSp">
        <pc:chgData name="Caroline Greaser" userId="S::caroline.greaser@everence.com::4768c633-ff99-48e7-9544-3ccb1f793b52" providerId="AD" clId="Web-{548267CA-96EC-3FFE-75D2-D9F987574A4A}" dt="2025-09-10T18:40:20.454" v="248" actId="20577"/>
        <pc:sldMkLst>
          <pc:docMk/>
          <pc:sldMk cId="1424272702" sldId="316"/>
        </pc:sldMkLst>
        <pc:spChg chg="mod">
          <ac:chgData name="Caroline Greaser" userId="S::caroline.greaser@everence.com::4768c633-ff99-48e7-9544-3ccb1f793b52" providerId="AD" clId="Web-{548267CA-96EC-3FFE-75D2-D9F987574A4A}" dt="2025-09-10T18:40:20.454" v="248" actId="20577"/>
          <ac:spMkLst>
            <pc:docMk/>
            <pc:sldMk cId="1424272702" sldId="316"/>
            <ac:spMk id="2" creationId="{ED3A908C-A56A-8AB8-792E-8FC0CAB33F9B}"/>
          </ac:spMkLst>
        </pc:spChg>
        <pc:spChg chg="mod">
          <ac:chgData name="Caroline Greaser" userId="S::caroline.greaser@everence.com::4768c633-ff99-48e7-9544-3ccb1f793b52" providerId="AD" clId="Web-{548267CA-96EC-3FFE-75D2-D9F987574A4A}" dt="2025-09-10T18:29:56.240" v="223" actId="20577"/>
          <ac:spMkLst>
            <pc:docMk/>
            <pc:sldMk cId="1424272702" sldId="316"/>
            <ac:spMk id="3" creationId="{DDF8871E-5EC3-962B-866F-A26C5395CB72}"/>
          </ac:spMkLst>
        </pc:spChg>
      </pc:sldChg>
      <pc:sldChg chg="modSp">
        <pc:chgData name="Caroline Greaser" userId="S::caroline.greaser@everence.com::4768c633-ff99-48e7-9544-3ccb1f793b52" providerId="AD" clId="Web-{548267CA-96EC-3FFE-75D2-D9F987574A4A}" dt="2025-09-10T18:39:31.970" v="243" actId="20577"/>
        <pc:sldMkLst>
          <pc:docMk/>
          <pc:sldMk cId="2633012610" sldId="317"/>
        </pc:sldMkLst>
        <pc:spChg chg="mod">
          <ac:chgData name="Caroline Greaser" userId="S::caroline.greaser@everence.com::4768c633-ff99-48e7-9544-3ccb1f793b52" providerId="AD" clId="Web-{548267CA-96EC-3FFE-75D2-D9F987574A4A}" dt="2025-09-10T18:39:31.970" v="243" actId="20577"/>
          <ac:spMkLst>
            <pc:docMk/>
            <pc:sldMk cId="2633012610" sldId="317"/>
            <ac:spMk id="2" creationId="{97246E3B-E33A-C0D4-9D08-972DF7305B01}"/>
          </ac:spMkLst>
        </pc:spChg>
        <pc:spChg chg="mod">
          <ac:chgData name="Caroline Greaser" userId="S::caroline.greaser@everence.com::4768c633-ff99-48e7-9544-3ccb1f793b52" providerId="AD" clId="Web-{548267CA-96EC-3FFE-75D2-D9F987574A4A}" dt="2025-09-10T18:39:01.157" v="240" actId="20577"/>
          <ac:spMkLst>
            <pc:docMk/>
            <pc:sldMk cId="2633012610" sldId="317"/>
            <ac:spMk id="3" creationId="{8BE1B314-1831-540F-0EBC-92B40A66ECF6}"/>
          </ac:spMkLst>
        </pc:spChg>
      </pc:sldChg>
      <pc:sldChg chg="modSp">
        <pc:chgData name="Caroline Greaser" userId="S::caroline.greaser@everence.com::4768c633-ff99-48e7-9544-3ccb1f793b52" providerId="AD" clId="Web-{548267CA-96EC-3FFE-75D2-D9F987574A4A}" dt="2025-09-10T18:39:19.016" v="242" actId="20577"/>
        <pc:sldMkLst>
          <pc:docMk/>
          <pc:sldMk cId="1428788858" sldId="318"/>
        </pc:sldMkLst>
        <pc:spChg chg="mod">
          <ac:chgData name="Caroline Greaser" userId="S::caroline.greaser@everence.com::4768c633-ff99-48e7-9544-3ccb1f793b52" providerId="AD" clId="Web-{548267CA-96EC-3FFE-75D2-D9F987574A4A}" dt="2025-09-10T18:39:19.016" v="242" actId="20577"/>
          <ac:spMkLst>
            <pc:docMk/>
            <pc:sldMk cId="1428788858" sldId="318"/>
            <ac:spMk id="3" creationId="{CD504CC9-061D-D644-A44F-93E45E01D04A}"/>
          </ac:spMkLst>
        </pc:spChg>
      </pc:sldChg>
      <pc:sldChg chg="modSp">
        <pc:chgData name="Caroline Greaser" userId="S::caroline.greaser@everence.com::4768c633-ff99-48e7-9544-3ccb1f793b52" providerId="AD" clId="Web-{548267CA-96EC-3FFE-75D2-D9F987574A4A}" dt="2025-09-10T18:37:14.359" v="231" actId="1076"/>
        <pc:sldMkLst>
          <pc:docMk/>
          <pc:sldMk cId="496469634" sldId="372"/>
        </pc:sldMkLst>
        <pc:spChg chg="mod">
          <ac:chgData name="Caroline Greaser" userId="S::caroline.greaser@everence.com::4768c633-ff99-48e7-9544-3ccb1f793b52" providerId="AD" clId="Web-{548267CA-96EC-3FFE-75D2-D9F987574A4A}" dt="2025-09-10T18:37:14.359" v="231" actId="1076"/>
          <ac:spMkLst>
            <pc:docMk/>
            <pc:sldMk cId="496469634" sldId="372"/>
            <ac:spMk id="7" creationId="{5199BF5D-9900-EF4E-AB1A-87546D29C96C}"/>
          </ac:spMkLst>
        </pc:spChg>
        <pc:spChg chg="mod">
          <ac:chgData name="Caroline Greaser" userId="S::caroline.greaser@everence.com::4768c633-ff99-48e7-9544-3ccb1f793b52" providerId="AD" clId="Web-{548267CA-96EC-3FFE-75D2-D9F987574A4A}" dt="2025-09-10T18:36:51.453" v="227" actId="1076"/>
          <ac:spMkLst>
            <pc:docMk/>
            <pc:sldMk cId="496469634" sldId="372"/>
            <ac:spMk id="11" creationId="{3B7A53C4-8510-9641-835B-C2AC1D4698A7}"/>
          </ac:spMkLst>
        </pc:spChg>
        <pc:spChg chg="mod">
          <ac:chgData name="Caroline Greaser" userId="S::caroline.greaser@everence.com::4768c633-ff99-48e7-9544-3ccb1f793b52" providerId="AD" clId="Web-{548267CA-96EC-3FFE-75D2-D9F987574A4A}" dt="2025-09-10T18:36:51.469" v="228" actId="1076"/>
          <ac:spMkLst>
            <pc:docMk/>
            <pc:sldMk cId="496469634" sldId="372"/>
            <ac:spMk id="12" creationId="{6AB7CC89-80F9-2948-B036-685B537F97B3}"/>
          </ac:spMkLst>
        </pc:spChg>
        <pc:spChg chg="mod">
          <ac:chgData name="Caroline Greaser" userId="S::caroline.greaser@everence.com::4768c633-ff99-48e7-9544-3ccb1f793b52" providerId="AD" clId="Web-{548267CA-96EC-3FFE-75D2-D9F987574A4A}" dt="2025-09-10T18:36:42.656" v="225" actId="14100"/>
          <ac:spMkLst>
            <pc:docMk/>
            <pc:sldMk cId="496469634" sldId="372"/>
            <ac:spMk id="15" creationId="{49A4C39F-7723-7544-A09A-B1ECCA958C9A}"/>
          </ac:spMkLst>
        </pc:spChg>
        <pc:spChg chg="mod">
          <ac:chgData name="Caroline Greaser" userId="S::caroline.greaser@everence.com::4768c633-ff99-48e7-9544-3ccb1f793b52" providerId="AD" clId="Web-{548267CA-96EC-3FFE-75D2-D9F987574A4A}" dt="2025-09-10T18:36:42.687" v="226" actId="14100"/>
          <ac:spMkLst>
            <pc:docMk/>
            <pc:sldMk cId="496469634" sldId="372"/>
            <ac:spMk id="16" creationId="{A0A0DAE8-41CA-0845-A88D-62DA8C425170}"/>
          </ac:spMkLst>
        </pc:spChg>
      </pc:sldChg>
      <pc:sldChg chg="addSp delSp modSp">
        <pc:chgData name="Caroline Greaser" userId="S::caroline.greaser@everence.com::4768c633-ff99-48e7-9544-3ccb1f793b52" providerId="AD" clId="Web-{548267CA-96EC-3FFE-75D2-D9F987574A4A}" dt="2025-09-10T18:37:51.906" v="237" actId="1076"/>
        <pc:sldMkLst>
          <pc:docMk/>
          <pc:sldMk cId="2694686661" sldId="373"/>
        </pc:sldMkLst>
        <pc:spChg chg="add mod">
          <ac:chgData name="Caroline Greaser" userId="S::caroline.greaser@everence.com::4768c633-ff99-48e7-9544-3ccb1f793b52" providerId="AD" clId="Web-{548267CA-96EC-3FFE-75D2-D9F987574A4A}" dt="2025-09-10T18:37:51.906" v="237" actId="1076"/>
          <ac:spMkLst>
            <pc:docMk/>
            <pc:sldMk cId="2694686661" sldId="373"/>
            <ac:spMk id="4" creationId="{F5691B00-8389-EC4C-E023-CA70118C565F}"/>
          </ac:spMkLst>
        </pc:spChg>
      </pc:sldChg>
      <pc:sldChg chg="addSp delSp modSp">
        <pc:chgData name="Caroline Greaser" userId="S::caroline.greaser@everence.com::4768c633-ff99-48e7-9544-3ccb1f793b52" providerId="AD" clId="Web-{548267CA-96EC-3FFE-75D2-D9F987574A4A}" dt="2025-09-10T18:37:57.188" v="238" actId="1076"/>
        <pc:sldMkLst>
          <pc:docMk/>
          <pc:sldMk cId="2558283338" sldId="374"/>
        </pc:sldMkLst>
        <pc:spChg chg="add mod">
          <ac:chgData name="Caroline Greaser" userId="S::caroline.greaser@everence.com::4768c633-ff99-48e7-9544-3ccb1f793b52" providerId="AD" clId="Web-{548267CA-96EC-3FFE-75D2-D9F987574A4A}" dt="2025-09-10T18:37:57.188" v="238" actId="1076"/>
          <ac:spMkLst>
            <pc:docMk/>
            <pc:sldMk cId="2558283338" sldId="374"/>
            <ac:spMk id="4" creationId="{158DA170-2FA0-F500-D363-48BD5442615B}"/>
          </ac:spMkLst>
        </pc:spChg>
      </pc:sldChg>
      <pc:sldChg chg="modSp">
        <pc:chgData name="Caroline Greaser" userId="S::caroline.greaser@everence.com::4768c633-ff99-48e7-9544-3ccb1f793b52" providerId="AD" clId="Web-{548267CA-96EC-3FFE-75D2-D9F987574A4A}" dt="2025-09-10T18:39:44.751" v="246" actId="1076"/>
        <pc:sldMkLst>
          <pc:docMk/>
          <pc:sldMk cId="1375398053" sldId="375"/>
        </pc:sldMkLst>
        <pc:spChg chg="mod">
          <ac:chgData name="Caroline Greaser" userId="S::caroline.greaser@everence.com::4768c633-ff99-48e7-9544-3ccb1f793b52" providerId="AD" clId="Web-{548267CA-96EC-3FFE-75D2-D9F987574A4A}" dt="2025-09-10T18:39:44.751" v="246" actId="1076"/>
          <ac:spMkLst>
            <pc:docMk/>
            <pc:sldMk cId="1375398053" sldId="375"/>
            <ac:spMk id="2" creationId="{C4DD1711-1CFF-15E7-1C9A-CF673192874B}"/>
          </ac:spMkLst>
        </pc:spChg>
        <pc:spChg chg="mod">
          <ac:chgData name="Caroline Greaser" userId="S::caroline.greaser@everence.com::4768c633-ff99-48e7-9544-3ccb1f793b52" providerId="AD" clId="Web-{548267CA-96EC-3FFE-75D2-D9F987574A4A}" dt="2025-09-10T18:38:41.735" v="239" actId="20577"/>
          <ac:spMkLst>
            <pc:docMk/>
            <pc:sldMk cId="1375398053" sldId="375"/>
            <ac:spMk id="3" creationId="{9DA62E6B-B9CC-690D-1CEC-606E15D70CB5}"/>
          </ac:spMkLst>
        </pc:spChg>
      </pc:sldChg>
    </pc:docChg>
  </pc:docChgLst>
  <pc:docChgLst>
    <pc:chgData name="Abby King" userId="S::abby.king@everence.com::a5eae45b-b8a7-44e6-a860-0674ceae9a73" providerId="AD" clId="Web-{CEC1FBA6-2DFE-30A6-5F33-AD1764739561}"/>
    <pc:docChg chg="modSld">
      <pc:chgData name="Abby King" userId="S::abby.king@everence.com::a5eae45b-b8a7-44e6-a860-0674ceae9a73" providerId="AD" clId="Web-{CEC1FBA6-2DFE-30A6-5F33-AD1764739561}" dt="2025-09-10T19:01:51.352" v="0" actId="20577"/>
      <pc:docMkLst>
        <pc:docMk/>
      </pc:docMkLst>
      <pc:sldChg chg="modSp">
        <pc:chgData name="Abby King" userId="S::abby.king@everence.com::a5eae45b-b8a7-44e6-a860-0674ceae9a73" providerId="AD" clId="Web-{CEC1FBA6-2DFE-30A6-5F33-AD1764739561}" dt="2025-09-10T19:01:51.352" v="0" actId="20577"/>
        <pc:sldMkLst>
          <pc:docMk/>
          <pc:sldMk cId="1375398053" sldId="375"/>
        </pc:sldMkLst>
        <pc:spChg chg="mod">
          <ac:chgData name="Abby King" userId="S::abby.king@everence.com::a5eae45b-b8a7-44e6-a860-0674ceae9a73" providerId="AD" clId="Web-{CEC1FBA6-2DFE-30A6-5F33-AD1764739561}" dt="2025-09-10T19:01:51.352" v="0" actId="20577"/>
          <ac:spMkLst>
            <pc:docMk/>
            <pc:sldMk cId="1375398053" sldId="375"/>
            <ac:spMk id="2" creationId="{C4DD1711-1CFF-15E7-1C9A-CF673192874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9C128A-F1F8-9646-81DB-6EB4E10992D4}" type="datetimeFigureOut">
              <a:rPr lang="en-US" smtClean="0"/>
              <a:t>9/19/2025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38B029-FDCC-3F44-B765-4ABAA808675E}" type="slidenum">
              <a:rPr lang="en-US" smtClean="0"/>
              <a:t>‹#›</a:t>
            </a:fld>
            <a:endParaRPr lang="en-US"/>
          </a:p>
        </p:txBody>
      </p:sp>
    </p:spTree>
    <p:extLst>
      <p:ext uri="{BB962C8B-B14F-4D97-AF65-F5344CB8AC3E}">
        <p14:creationId xmlns:p14="http://schemas.microsoft.com/office/powerpoint/2010/main" val="33362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CE7B7-8E96-CB41-8932-C8820A8016AC}"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ED932-9210-7E43-A2AB-013C1B6A2CC1}" type="slidenum">
              <a:rPr lang="en-US" smtClean="0"/>
              <a:t>‹#›</a:t>
            </a:fld>
            <a:endParaRPr lang="en-US"/>
          </a:p>
        </p:txBody>
      </p:sp>
    </p:spTree>
    <p:extLst>
      <p:ext uri="{BB962C8B-B14F-4D97-AF65-F5344CB8AC3E}">
        <p14:creationId xmlns:p14="http://schemas.microsoft.com/office/powerpoint/2010/main" val="258653776"/>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2</a:t>
            </a:fld>
            <a:endParaRPr lang="en-US"/>
          </a:p>
        </p:txBody>
      </p:sp>
    </p:spTree>
    <p:extLst>
      <p:ext uri="{BB962C8B-B14F-4D97-AF65-F5344CB8AC3E}">
        <p14:creationId xmlns:p14="http://schemas.microsoft.com/office/powerpoint/2010/main" val="114054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latin typeface="Verdana" panose="020B0604030504040204" pitchFamily="34" charset="0"/>
                <a:ea typeface="Verdana" panose="020B0604030504040204" pitchFamily="34" charset="0"/>
                <a:cs typeface="Verdana" panose="020B0604030504040204" pitchFamily="34" charset="0"/>
              </a:rPr>
              <a:t>Chad</a:t>
            </a:r>
          </a:p>
          <a:p>
            <a:endParaRPr lang="en-US" altLang="en-US" b="1" dirty="0">
              <a:latin typeface="Verdana" panose="020B0604030504040204" pitchFamily="34" charset="0"/>
              <a:ea typeface="Verdana" panose="020B0604030504040204" pitchFamily="34" charset="0"/>
              <a:cs typeface="Verdana" panose="020B0604030504040204" pitchFamily="34" charset="0"/>
            </a:endParaRPr>
          </a:p>
          <a:p>
            <a:r>
              <a:rPr lang="en-US" altLang="en-US" b="1" dirty="0">
                <a:latin typeface="Verdana" panose="020B0604030504040204" pitchFamily="34" charset="0"/>
                <a:ea typeface="Verdana" panose="020B0604030504040204" pitchFamily="34" charset="0"/>
                <a:cs typeface="Verdana" panose="020B0604030504040204" pitchFamily="34" charset="0"/>
              </a:rPr>
              <a:t>[NOTE </a:t>
            </a:r>
            <a:r>
              <a:rPr lang="en-US" altLang="en-US" dirty="0">
                <a:latin typeface="Verdana" panose="020B0604030504040204" pitchFamily="34" charset="0"/>
                <a:ea typeface="Verdana" panose="020B0604030504040204" pitchFamily="34" charset="0"/>
                <a:cs typeface="Verdana" panose="020B0604030504040204" pitchFamily="34" charset="0"/>
              </a:rPr>
              <a:t>TO PRESENTERS: This and the next two slides could be considered optional, though it would be good to summarize their content because of the frequency with which this strategy can be helpful.</a:t>
            </a:r>
            <a:r>
              <a:rPr lang="en-US" altLang="en-US" b="1" dirty="0">
                <a:latin typeface="Verdana" panose="020B0604030504040204" pitchFamily="34" charset="0"/>
                <a:ea typeface="Verdana" panose="020B0604030504040204" pitchFamily="34" charset="0"/>
                <a:cs typeface="Verdana" panose="020B0604030504040204" pitchFamily="34" charset="0"/>
              </a:rPr>
              <a:t>]</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Another easy way to make a gift upon death is by naming Everence Foundation or another charity as the beneficiary of your IRA or other qualified retirement plan such as a 401k or 403b. As I said earlier, if your heir receives money that has not been taxed, he or she will be required to pay income tax. Let’s look at an example.</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The </a:t>
            </a:r>
            <a:r>
              <a:rPr lang="en-US" altLang="en-US" dirty="0" err="1">
                <a:latin typeface="Verdana" panose="020B0604030504040204" pitchFamily="34" charset="0"/>
                <a:ea typeface="Verdana" panose="020B0604030504040204" pitchFamily="34" charset="0"/>
                <a:cs typeface="Verdana" panose="020B0604030504040204" pitchFamily="34" charset="0"/>
              </a:rPr>
              <a:t>Snyders</a:t>
            </a:r>
            <a:r>
              <a:rPr lang="en-US" altLang="en-US" dirty="0">
                <a:latin typeface="Verdana" panose="020B0604030504040204" pitchFamily="34" charset="0"/>
                <a:ea typeface="Verdana" panose="020B0604030504040204" pitchFamily="34" charset="0"/>
                <a:cs typeface="Verdana" panose="020B0604030504040204" pitchFamily="34" charset="0"/>
              </a:rPr>
              <a:t> are beginning to think about estate planning. They have one child and an estate worth $500,000. This includes $250,000 in a bank account and $250,000 in an IRA. They would like to support their church and their child. They decide to leave half of everything to their daughter and half to their church.</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This is how they imagine their estate being distributed. </a:t>
            </a:r>
          </a:p>
          <a:p>
            <a:endParaRPr lang="en-US" dirty="0"/>
          </a:p>
        </p:txBody>
      </p:sp>
      <p:sp>
        <p:nvSpPr>
          <p:cNvPr id="4" name="Slide Number Placeholder 3"/>
          <p:cNvSpPr>
            <a:spLocks noGrp="1"/>
          </p:cNvSpPr>
          <p:nvPr>
            <p:ph type="sldNum" sz="quarter" idx="5"/>
          </p:nvPr>
        </p:nvSpPr>
        <p:spPr/>
        <p:txBody>
          <a:bodyPr/>
          <a:lstStyle/>
          <a:p>
            <a:pPr defTabSz="691237">
              <a:defRPr/>
            </a:pPr>
            <a:fld id="{939ED932-9210-7E43-A2AB-013C1B6A2CC1}" type="slidenum">
              <a:rPr lang="en-US">
                <a:solidFill>
                  <a:prstClr val="black"/>
                </a:solidFill>
                <a:latin typeface="Calibri" panose="020F0502020204030204"/>
              </a:rPr>
              <a:pPr defTabSz="691237">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484216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latin typeface="Verdana" panose="020B0604030504040204" pitchFamily="34" charset="0"/>
                <a:ea typeface="Verdana" panose="020B0604030504040204" pitchFamily="34" charset="0"/>
                <a:cs typeface="Verdana" panose="020B0604030504040204" pitchFamily="34" charset="0"/>
              </a:rPr>
              <a:t>Chad</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However, remember our earlier slide about the three places assets can go? Here, the </a:t>
            </a:r>
            <a:r>
              <a:rPr lang="en-US" altLang="en-US" dirty="0" err="1">
                <a:latin typeface="Verdana" panose="020B0604030504040204" pitchFamily="34" charset="0"/>
                <a:ea typeface="Verdana" panose="020B0604030504040204" pitchFamily="34" charset="0"/>
                <a:cs typeface="Verdana" panose="020B0604030504040204" pitchFamily="34" charset="0"/>
              </a:rPr>
              <a:t>Snyders</a:t>
            </a:r>
            <a:r>
              <a:rPr lang="en-US" altLang="en-US" dirty="0">
                <a:latin typeface="Verdana" panose="020B0604030504040204" pitchFamily="34" charset="0"/>
                <a:ea typeface="Verdana" panose="020B0604030504040204" pitchFamily="34" charset="0"/>
                <a:cs typeface="Verdana" panose="020B0604030504040204" pitchFamily="34" charset="0"/>
              </a:rPr>
              <a:t> neglected to take into account the fact that their IRA has not been taxed. As a result, the estate will be required to pay the taxes on the IRA. Assuming a 24 percent tax bracket, this means that $60,000 of the IRA balance would first be paid to the IRS before the remainder of the estate is divided between the daughter and charity.  </a:t>
            </a:r>
          </a:p>
          <a:p>
            <a:endParaRPr lang="en-US" dirty="0"/>
          </a:p>
        </p:txBody>
      </p:sp>
      <p:sp>
        <p:nvSpPr>
          <p:cNvPr id="4" name="Slide Number Placeholder 3"/>
          <p:cNvSpPr>
            <a:spLocks noGrp="1"/>
          </p:cNvSpPr>
          <p:nvPr>
            <p:ph type="sldNum" sz="quarter" idx="5"/>
          </p:nvPr>
        </p:nvSpPr>
        <p:spPr/>
        <p:txBody>
          <a:bodyPr/>
          <a:lstStyle/>
          <a:p>
            <a:pPr defTabSz="691237">
              <a:defRPr/>
            </a:pPr>
            <a:fld id="{939ED932-9210-7E43-A2AB-013C1B6A2CC1}" type="slidenum">
              <a:rPr lang="en-US">
                <a:solidFill>
                  <a:prstClr val="black"/>
                </a:solidFill>
                <a:latin typeface="Calibri" panose="020F0502020204030204"/>
              </a:rPr>
              <a:pPr defTabSz="691237">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95802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Verdana" panose="020B0604030504040204" pitchFamily="34" charset="0"/>
                <a:ea typeface="Verdana" panose="020B0604030504040204" pitchFamily="34" charset="0"/>
                <a:cs typeface="Verdana" panose="020B0604030504040204" pitchFamily="34" charset="0"/>
              </a:rPr>
              <a:t>Chad</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The </a:t>
            </a:r>
            <a:r>
              <a:rPr lang="en-US" altLang="en-US" dirty="0" err="1">
                <a:latin typeface="Verdana" panose="020B0604030504040204" pitchFamily="34" charset="0"/>
                <a:ea typeface="Verdana" panose="020B0604030504040204" pitchFamily="34" charset="0"/>
                <a:cs typeface="Verdana" panose="020B0604030504040204" pitchFamily="34" charset="0"/>
              </a:rPr>
              <a:t>Snyders</a:t>
            </a:r>
            <a:r>
              <a:rPr lang="en-US" altLang="en-US" dirty="0">
                <a:latin typeface="Verdana" panose="020B0604030504040204" pitchFamily="34" charset="0"/>
                <a:ea typeface="Verdana" panose="020B0604030504040204" pitchFamily="34" charset="0"/>
                <a:cs typeface="Verdana" panose="020B0604030504040204" pitchFamily="34" charset="0"/>
              </a:rPr>
              <a:t>’ can get exactly what they wanted </a:t>
            </a:r>
            <a:r>
              <a:rPr lang="en-US" altLang="en-US" b="1" dirty="0">
                <a:latin typeface="Verdana" panose="020B0604030504040204" pitchFamily="34" charset="0"/>
                <a:ea typeface="Verdana" panose="020B0604030504040204" pitchFamily="34" charset="0"/>
                <a:cs typeface="Verdana" panose="020B0604030504040204" pitchFamily="34" charset="0"/>
              </a:rPr>
              <a:t>if they name the charity as an IRA beneficiary</a:t>
            </a:r>
            <a:r>
              <a:rPr lang="en-US" altLang="en-US" dirty="0">
                <a:latin typeface="Verdana" panose="020B0604030504040204" pitchFamily="34" charset="0"/>
                <a:ea typeface="Verdana" panose="020B0604030504040204" pitchFamily="34" charset="0"/>
                <a:cs typeface="Verdana" panose="020B0604030504040204" pitchFamily="34" charset="0"/>
              </a:rPr>
              <a:t>. In this scenario, the balance in the IRA would go directly to the charity without the charity paying any taxes. Then, the bank balance would be distributed to the daughter through the estate with no tax implication. </a:t>
            </a:r>
          </a:p>
          <a:p>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dirty="0">
                <a:latin typeface="Verdana" panose="020B0604030504040204" pitchFamily="34" charset="0"/>
                <a:ea typeface="Verdana" panose="020B0604030504040204" pitchFamily="34" charset="0"/>
                <a:cs typeface="Verdana" panose="020B0604030504040204" pitchFamily="34" charset="0"/>
              </a:rPr>
              <a:t>This is one of simplest and most common ways in which many people support charity through their estate planning. We would also welcome the opportunity to sit with your attorney, accountant or other professionals to explore how you might best support charity in your estate in your own situation.</a:t>
            </a:r>
          </a:p>
          <a:p>
            <a:endParaRPr lang="en-US" dirty="0"/>
          </a:p>
        </p:txBody>
      </p:sp>
      <p:sp>
        <p:nvSpPr>
          <p:cNvPr id="4" name="Slide Number Placeholder 3"/>
          <p:cNvSpPr>
            <a:spLocks noGrp="1"/>
          </p:cNvSpPr>
          <p:nvPr>
            <p:ph type="sldNum" sz="quarter" idx="5"/>
          </p:nvPr>
        </p:nvSpPr>
        <p:spPr/>
        <p:txBody>
          <a:bodyPr/>
          <a:lstStyle/>
          <a:p>
            <a:pPr defTabSz="691237">
              <a:defRPr/>
            </a:pPr>
            <a:fld id="{939ED932-9210-7E43-A2AB-013C1B6A2CC1}" type="slidenum">
              <a:rPr lang="en-US">
                <a:solidFill>
                  <a:prstClr val="black"/>
                </a:solidFill>
                <a:latin typeface="Calibri" panose="020F0502020204030204"/>
              </a:rPr>
              <a:pPr defTabSz="691237">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100821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21E35F-6C9F-F77D-566F-FFEB58B38FD2}"/>
              </a:ext>
            </a:extLst>
          </p:cNvPr>
          <p:cNvPicPr>
            <a:picLocks noChangeAspect="1"/>
          </p:cNvPicPr>
          <p:nvPr userDrawn="1"/>
        </p:nvPicPr>
        <p:blipFill>
          <a:blip r:embed="rId2"/>
          <a:stretch>
            <a:fillRect/>
          </a:stretch>
        </p:blipFill>
        <p:spPr>
          <a:xfrm>
            <a:off x="1" y="0"/>
            <a:ext cx="12192000" cy="6871213"/>
          </a:xfrm>
          <a:prstGeom prst="rect">
            <a:avLst/>
          </a:prstGeom>
        </p:spPr>
      </p:pic>
      <p:sp>
        <p:nvSpPr>
          <p:cNvPr id="7" name="Text Placeholder 5">
            <a:extLst>
              <a:ext uri="{FF2B5EF4-FFF2-40B4-BE49-F238E27FC236}">
                <a16:creationId xmlns:a16="http://schemas.microsoft.com/office/drawing/2014/main" id="{DDE304BB-D822-C546-9CFD-BF8DA9A3DA0C}"/>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Presenter name, title</a:t>
            </a:r>
          </a:p>
          <a:p>
            <a:r>
              <a:rPr lang="en-US" b="0" i="0" dirty="0">
                <a:solidFill>
                  <a:schemeClr val="bg1"/>
                </a:solidFill>
                <a:latin typeface="Verdana" panose="020B0604030504040204" pitchFamily="34" charset="0"/>
              </a:rPr>
              <a:t>Supplementary information</a:t>
            </a:r>
          </a:p>
        </p:txBody>
      </p:sp>
      <p:sp>
        <p:nvSpPr>
          <p:cNvPr id="8" name="Title 1">
            <a:extLst>
              <a:ext uri="{FF2B5EF4-FFF2-40B4-BE49-F238E27FC236}">
                <a16:creationId xmlns:a16="http://schemas.microsoft.com/office/drawing/2014/main" id="{E4124FE4-E419-D03F-FF2C-437AC1EB68F8}"/>
              </a:ext>
            </a:extLst>
          </p:cNvPr>
          <p:cNvSpPr>
            <a:spLocks noGrp="1"/>
          </p:cNvSpPr>
          <p:nvPr>
            <p:ph type="ctrTitle"/>
          </p:nvPr>
        </p:nvSpPr>
        <p:spPr>
          <a:xfrm>
            <a:off x="1449571" y="1995636"/>
            <a:ext cx="9452461" cy="1028722"/>
          </a:xfrm>
          <a:prstGeom prst="rect">
            <a:avLst/>
          </a:prstGeom>
        </p:spPr>
        <p:txBody>
          <a:bodyPr>
            <a:noAutofit/>
          </a:bodyPr>
          <a:lstStyle>
            <a:lvl1pPr>
              <a:defRPr sz="4400" baseline="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E39A4BA7-E54A-3085-52D9-E51B12C19593}"/>
              </a:ext>
            </a:extLst>
          </p:cNvPr>
          <p:cNvSpPr>
            <a:spLocks noGrp="1"/>
          </p:cNvSpPr>
          <p:nvPr>
            <p:ph type="subTitle" idx="1"/>
          </p:nvPr>
        </p:nvSpPr>
        <p:spPr>
          <a:xfrm>
            <a:off x="1449570" y="3024356"/>
            <a:ext cx="9452461" cy="729417"/>
          </a:xfrm>
          <a:prstGeom prst="rect">
            <a:avLst/>
          </a:prstGeom>
        </p:spPr>
        <p:txBody>
          <a:bodyPr>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dirty="0"/>
              <a:t>Click to edit Master subtitle style</a:t>
            </a:r>
          </a:p>
        </p:txBody>
      </p:sp>
    </p:spTree>
    <p:extLst>
      <p:ext uri="{BB962C8B-B14F-4D97-AF65-F5344CB8AC3E}">
        <p14:creationId xmlns:p14="http://schemas.microsoft.com/office/powerpoint/2010/main" val="3274509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nimated vert logo on black-01">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205" y="1128448"/>
            <a:ext cx="5822595" cy="40030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ull imag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0BF97-9F90-9562-ECCC-FACC6C9DB41A}"/>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3" name="Round Single Corner Rectangle 2">
            <a:extLst>
              <a:ext uri="{FF2B5EF4-FFF2-40B4-BE49-F238E27FC236}">
                <a16:creationId xmlns:a16="http://schemas.microsoft.com/office/drawing/2014/main" id="{0D2A5905-31AF-9B47-B084-1139E34B7389}"/>
              </a:ext>
            </a:extLst>
          </p:cNvPr>
          <p:cNvSpPr/>
          <p:nvPr userDrawn="1"/>
        </p:nvSpPr>
        <p:spPr>
          <a:xfrm rot="5400000">
            <a:off x="678799" y="645694"/>
            <a:ext cx="5556545" cy="5566612"/>
          </a:xfrm>
          <a:prstGeom prst="round1Rect">
            <a:avLst>
              <a:gd name="adj" fmla="val 991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4" name="Text Placeholder 17">
            <a:extLst>
              <a:ext uri="{FF2B5EF4-FFF2-40B4-BE49-F238E27FC236}">
                <a16:creationId xmlns:a16="http://schemas.microsoft.com/office/drawing/2014/main" id="{44E22943-F21B-354D-ABA7-86357B6182BC}"/>
              </a:ext>
            </a:extLst>
          </p:cNvPr>
          <p:cNvSpPr>
            <a:spLocks noGrp="1"/>
          </p:cNvSpPr>
          <p:nvPr>
            <p:ph type="body" sz="quarter" idx="10"/>
          </p:nvPr>
        </p:nvSpPr>
        <p:spPr>
          <a:xfrm>
            <a:off x="1067446" y="2500109"/>
            <a:ext cx="4951404" cy="3121938"/>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sp>
        <p:nvSpPr>
          <p:cNvPr id="5" name="Title 1">
            <a:extLst>
              <a:ext uri="{FF2B5EF4-FFF2-40B4-BE49-F238E27FC236}">
                <a16:creationId xmlns:a16="http://schemas.microsoft.com/office/drawing/2014/main" id="{FDF00B9F-B500-1546-97AF-C42EFBB0F56C}"/>
              </a:ext>
            </a:extLst>
          </p:cNvPr>
          <p:cNvSpPr>
            <a:spLocks noGrp="1"/>
          </p:cNvSpPr>
          <p:nvPr>
            <p:ph type="title"/>
          </p:nvPr>
        </p:nvSpPr>
        <p:spPr>
          <a:xfrm>
            <a:off x="1067446" y="1123660"/>
            <a:ext cx="4791490" cy="991448"/>
          </a:xfrm>
          <a:prstGeom prst="rect">
            <a:avLst/>
          </a:prstGeom>
        </p:spPr>
        <p:txBody>
          <a:bodyPr/>
          <a:lstStyle>
            <a:lvl1pPr>
              <a:defRPr sz="3600" baseline="0">
                <a:solidFill>
                  <a:schemeClr val="accent6"/>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EE1B71-8CA5-D14D-A777-9E5D000DADE2}"/>
              </a:ext>
            </a:extLst>
          </p:cNvPr>
          <p:cNvCxnSpPr>
            <a:cxnSpLocks/>
          </p:cNvCxnSpPr>
          <p:nvPr userDrawn="1"/>
        </p:nvCxnSpPr>
        <p:spPr>
          <a:xfrm>
            <a:off x="1067446" y="1069872"/>
            <a:ext cx="479149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832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52-Green side bar-animate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7834547-3608-0A41-AA04-81FE31AE8300}"/>
              </a:ext>
            </a:extLst>
          </p:cNvPr>
          <p:cNvSpPr>
            <a:spLocks noGrp="1"/>
          </p:cNvSpPr>
          <p:nvPr>
            <p:ph idx="1"/>
          </p:nvPr>
        </p:nvSpPr>
        <p:spPr>
          <a:xfrm>
            <a:off x="482137" y="1681774"/>
            <a:ext cx="7583339" cy="3641876"/>
          </a:xfrm>
        </p:spPr>
        <p:txBody>
          <a:bodyPr/>
          <a:lstStyle>
            <a:lvl1pPr>
              <a:defRPr b="0" i="0">
                <a:solidFill>
                  <a:schemeClr val="tx2"/>
                </a:solidFill>
                <a:latin typeface="Frutiger LT Std 45 Light" panose="020B0402020204020204" pitchFamily="34" charset="77"/>
              </a:defRPr>
            </a:lvl1pPr>
            <a:lvl2pPr>
              <a:defRPr b="0" i="0">
                <a:solidFill>
                  <a:schemeClr val="tx2"/>
                </a:solidFill>
                <a:latin typeface="Frutiger LT Std 45 Light" panose="020B0402020204020204" pitchFamily="34" charset="77"/>
              </a:defRPr>
            </a:lvl2pPr>
            <a:lvl3pPr>
              <a:defRPr b="0" i="0" baseline="0">
                <a:solidFill>
                  <a:schemeClr val="tx2"/>
                </a:solidFill>
                <a:latin typeface="Frutiger LT Std 45 Light" panose="020B0402020204020204" pitchFamily="34" charset="77"/>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9" name="Title 1">
            <a:extLst>
              <a:ext uri="{FF2B5EF4-FFF2-40B4-BE49-F238E27FC236}">
                <a16:creationId xmlns:a16="http://schemas.microsoft.com/office/drawing/2014/main" id="{3EF69DA1-48DD-FF4A-937E-325977358568}"/>
              </a:ext>
            </a:extLst>
          </p:cNvPr>
          <p:cNvSpPr>
            <a:spLocks noGrp="1"/>
          </p:cNvSpPr>
          <p:nvPr>
            <p:ph type="title"/>
          </p:nvPr>
        </p:nvSpPr>
        <p:spPr>
          <a:xfrm>
            <a:off x="482138" y="536181"/>
            <a:ext cx="7583339" cy="1073876"/>
          </a:xfrm>
          <a:prstGeom prst="rect">
            <a:avLst/>
          </a:prstGeom>
        </p:spPr>
        <p:txBody>
          <a:bodyPr/>
          <a:lstStyle>
            <a:lvl1pPr>
              <a:defRPr sz="4000" baseline="0">
                <a:solidFill>
                  <a:schemeClr val="accent6"/>
                </a:solidFill>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374560D8-8BC2-F648-A56A-30E1A3E943DA}"/>
              </a:ext>
            </a:extLst>
          </p:cNvPr>
          <p:cNvCxnSpPr>
            <a:cxnSpLocks/>
          </p:cNvCxnSpPr>
          <p:nvPr userDrawn="1"/>
        </p:nvCxnSpPr>
        <p:spPr>
          <a:xfrm>
            <a:off x="482137" y="464463"/>
            <a:ext cx="758333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E8375B3-F2D0-D10D-3DF7-061A649C2E27}"/>
              </a:ext>
            </a:extLst>
          </p:cNvPr>
          <p:cNvPicPr>
            <a:picLocks noChangeAspect="1"/>
          </p:cNvPicPr>
          <p:nvPr userDrawn="1"/>
        </p:nvPicPr>
        <p:blipFill>
          <a:blip r:embed="rId2"/>
          <a:srcRect l="60980" t="7126" r="9228"/>
          <a:stretch>
            <a:fillRect/>
          </a:stretch>
        </p:blipFill>
        <p:spPr>
          <a:xfrm flipH="1">
            <a:off x="8559800" y="464462"/>
            <a:ext cx="3632200" cy="6393537"/>
          </a:xfrm>
          <a:prstGeom prst="round1Rect">
            <a:avLst>
              <a:gd name="adj" fmla="val 14459"/>
            </a:avLst>
          </a:prstGeom>
        </p:spPr>
      </p:pic>
    </p:spTree>
    <p:extLst>
      <p:ext uri="{BB962C8B-B14F-4D97-AF65-F5344CB8AC3E}">
        <p14:creationId xmlns:p14="http://schemas.microsoft.com/office/powerpoint/2010/main" val="2135329225"/>
      </p:ext>
    </p:extLst>
  </p:cSld>
  <p:clrMapOvr>
    <a:masterClrMapping/>
  </p:clrMapOvr>
  <p:extLst>
    <p:ext uri="{DCECCB84-F9BA-43D5-87BE-67443E8EF086}">
      <p15:sldGuideLst xmlns:p15="http://schemas.microsoft.com/office/powerpoint/2012/main">
        <p15:guide id="1" pos="1536" userDrawn="1">
          <p15:clr>
            <a:srgbClr val="FBAE40"/>
          </p15:clr>
        </p15:guide>
        <p15:guide id="2" pos="11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0D4C66-03F2-58CD-C170-7D4847180F7C}"/>
              </a:ext>
            </a:extLst>
          </p:cNvPr>
          <p:cNvPicPr>
            <a:picLocks noChangeAspect="1"/>
          </p:cNvPicPr>
          <p:nvPr userDrawn="1"/>
        </p:nvPicPr>
        <p:blipFill>
          <a:blip r:embed="rId2"/>
          <a:stretch>
            <a:fillRect/>
          </a:stretch>
        </p:blipFill>
        <p:spPr>
          <a:xfrm>
            <a:off x="7192816" y="0"/>
            <a:ext cx="4999182" cy="4260273"/>
          </a:xfrm>
          <a:prstGeom prst="rect">
            <a:avLst/>
          </a:prstGeom>
        </p:spPr>
      </p:pic>
      <p:sp>
        <p:nvSpPr>
          <p:cNvPr id="6" name="Text Placeholder 17">
            <a:extLst>
              <a:ext uri="{FF2B5EF4-FFF2-40B4-BE49-F238E27FC236}">
                <a16:creationId xmlns:a16="http://schemas.microsoft.com/office/drawing/2014/main" id="{34C2E9C0-BF20-BF43-BCA3-678F5B69729D}"/>
              </a:ext>
            </a:extLst>
          </p:cNvPr>
          <p:cNvSpPr>
            <a:spLocks noGrp="1"/>
          </p:cNvSpPr>
          <p:nvPr>
            <p:ph type="body" sz="quarter" idx="11"/>
          </p:nvPr>
        </p:nvSpPr>
        <p:spPr>
          <a:xfrm>
            <a:off x="535445" y="1887274"/>
            <a:ext cx="6240493" cy="4386706"/>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7" name="Straight Connector 6">
            <a:extLst>
              <a:ext uri="{FF2B5EF4-FFF2-40B4-BE49-F238E27FC236}">
                <a16:creationId xmlns:a16="http://schemas.microsoft.com/office/drawing/2014/main" id="{297D3FEA-5875-0B40-B56B-04C7391DC07A}"/>
              </a:ext>
            </a:extLst>
          </p:cNvPr>
          <p:cNvCxnSpPr>
            <a:cxnSpLocks/>
          </p:cNvCxnSpPr>
          <p:nvPr userDrawn="1"/>
        </p:nvCxnSpPr>
        <p:spPr>
          <a:xfrm>
            <a:off x="535443" y="555091"/>
            <a:ext cx="6240493"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E865AD54-3BB6-1540-B8EA-95BA9CEAE329}"/>
              </a:ext>
            </a:extLst>
          </p:cNvPr>
          <p:cNvSpPr>
            <a:spLocks noGrp="1"/>
          </p:cNvSpPr>
          <p:nvPr>
            <p:ph type="title"/>
          </p:nvPr>
        </p:nvSpPr>
        <p:spPr>
          <a:xfrm>
            <a:off x="535443" y="607254"/>
            <a:ext cx="6323223" cy="1263969"/>
          </a:xfrm>
          <a:prstGeom prst="rect">
            <a:avLst/>
          </a:prstGeom>
        </p:spPr>
        <p:txBody>
          <a:bodyPr/>
          <a:lstStyle>
            <a:lvl1pPr>
              <a:defRPr sz="4000" baseline="0">
                <a:solidFill>
                  <a:schemeClr val="accent6"/>
                </a:solidFill>
              </a:defRPr>
            </a:lvl1pPr>
          </a:lstStyle>
          <a:p>
            <a:r>
              <a:rPr lang="en-US" dirty="0"/>
              <a:t>Click to edit Master title style</a:t>
            </a:r>
          </a:p>
        </p:txBody>
      </p:sp>
      <p:sp>
        <p:nvSpPr>
          <p:cNvPr id="4" name="Rectangle 3">
            <a:extLst>
              <a:ext uri="{FF2B5EF4-FFF2-40B4-BE49-F238E27FC236}">
                <a16:creationId xmlns:a16="http://schemas.microsoft.com/office/drawing/2014/main" id="{50AF8E11-1C17-8047-BCDB-F877CB76CBD7}"/>
              </a:ext>
            </a:extLst>
          </p:cNvPr>
          <p:cNvSpPr/>
          <p:nvPr userDrawn="1"/>
        </p:nvSpPr>
        <p:spPr>
          <a:xfrm>
            <a:off x="7514996" y="1055615"/>
            <a:ext cx="4453762" cy="163121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mission. </a:t>
            </a:r>
          </a:p>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fundraising.</a:t>
            </a:r>
          </a:p>
          <a:p>
            <a:pPr algn="ctr">
              <a:lnSpc>
                <a:spcPct val="100000"/>
              </a:lnSpc>
            </a:pPr>
            <a:r>
              <a:rPr lang="en-US" sz="28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Full imag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341E3-4E3B-C29A-5D2B-5BBAB5E9861A}"/>
              </a:ext>
            </a:extLst>
          </p:cNvPr>
          <p:cNvPicPr>
            <a:picLocks noChangeAspect="1"/>
          </p:cNvPicPr>
          <p:nvPr userDrawn="1"/>
        </p:nvPicPr>
        <p:blipFill>
          <a:blip r:embed="rId2"/>
          <a:stretch>
            <a:fillRect/>
          </a:stretch>
        </p:blipFill>
        <p:spPr>
          <a:xfrm>
            <a:off x="1" y="0"/>
            <a:ext cx="12192000" cy="6884122"/>
          </a:xfrm>
          <a:prstGeom prst="rect">
            <a:avLst/>
          </a:prstGeom>
        </p:spPr>
      </p:pic>
    </p:spTree>
    <p:extLst>
      <p:ext uri="{BB962C8B-B14F-4D97-AF65-F5344CB8AC3E}">
        <p14:creationId xmlns:p14="http://schemas.microsoft.com/office/powerpoint/2010/main" val="356307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ull imag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4A1044-EBD3-E945-5F71-4A4F09871F65}"/>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16" name="Round Single Corner Rectangle 15">
            <a:extLst>
              <a:ext uri="{FF2B5EF4-FFF2-40B4-BE49-F238E27FC236}">
                <a16:creationId xmlns:a16="http://schemas.microsoft.com/office/drawing/2014/main" id="{AADC5BA5-2394-7D49-996B-080033E75C3B}"/>
              </a:ext>
            </a:extLst>
          </p:cNvPr>
          <p:cNvSpPr/>
          <p:nvPr userDrawn="1"/>
        </p:nvSpPr>
        <p:spPr>
          <a:xfrm rot="10800000" flipH="1">
            <a:off x="609600" y="577516"/>
            <a:ext cx="10956758" cy="5759116"/>
          </a:xfrm>
          <a:prstGeom prst="round1Rect">
            <a:avLst>
              <a:gd name="adj" fmla="val 760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17" name="Title 1">
            <a:extLst>
              <a:ext uri="{FF2B5EF4-FFF2-40B4-BE49-F238E27FC236}">
                <a16:creationId xmlns:a16="http://schemas.microsoft.com/office/drawing/2014/main" id="{B6D7199A-0A98-C942-A87F-1211EE6DE35F}"/>
              </a:ext>
            </a:extLst>
          </p:cNvPr>
          <p:cNvSpPr>
            <a:spLocks noGrp="1"/>
          </p:cNvSpPr>
          <p:nvPr>
            <p:ph type="title"/>
          </p:nvPr>
        </p:nvSpPr>
        <p:spPr>
          <a:xfrm>
            <a:off x="1005240" y="1159640"/>
            <a:ext cx="10111885" cy="815991"/>
          </a:xfrm>
          <a:prstGeom prst="rect">
            <a:avLst/>
          </a:prstGeom>
        </p:spPr>
        <p:txBody>
          <a:bodyPr/>
          <a:lstStyle>
            <a:lvl1pPr>
              <a:defRPr sz="3600" baseline="0">
                <a:solidFill>
                  <a:schemeClr val="accent6"/>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137A936E-F99D-2645-84FB-4BBE9A7E75B1}"/>
              </a:ext>
            </a:extLst>
          </p:cNvPr>
          <p:cNvSpPr>
            <a:spLocks noGrp="1"/>
          </p:cNvSpPr>
          <p:nvPr>
            <p:ph type="body" sz="quarter" idx="10"/>
          </p:nvPr>
        </p:nvSpPr>
        <p:spPr>
          <a:xfrm>
            <a:off x="1004509" y="2188974"/>
            <a:ext cx="10112670" cy="3616325"/>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19" name="Straight Connector 18">
            <a:extLst>
              <a:ext uri="{FF2B5EF4-FFF2-40B4-BE49-F238E27FC236}">
                <a16:creationId xmlns:a16="http://schemas.microsoft.com/office/drawing/2014/main" id="{E0A8072D-D488-8447-8967-252E404D266F}"/>
              </a:ext>
            </a:extLst>
          </p:cNvPr>
          <p:cNvCxnSpPr>
            <a:cxnSpLocks/>
          </p:cNvCxnSpPr>
          <p:nvPr userDrawn="1"/>
        </p:nvCxnSpPr>
        <p:spPr>
          <a:xfrm>
            <a:off x="1004510" y="1084383"/>
            <a:ext cx="1011267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5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slide">
    <p:bg>
      <p:bgPr>
        <a:solidFill>
          <a:schemeClr val="tx1"/>
        </a:solidFill>
        <a:effectLst/>
      </p:bgPr>
    </p:bg>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A0287F5C-CAE2-7197-6367-931E88F30802}"/>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a:xfrm>
            <a:off x="768355" y="888202"/>
            <a:ext cx="10655300" cy="979487"/>
          </a:xfrm>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768355" y="2191995"/>
            <a:ext cx="10655300" cy="399097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cxnSp>
        <p:nvCxnSpPr>
          <p:cNvPr id="4" name="Straight Connector 3">
            <a:extLst>
              <a:ext uri="{FF2B5EF4-FFF2-40B4-BE49-F238E27FC236}">
                <a16:creationId xmlns:a16="http://schemas.microsoft.com/office/drawing/2014/main" id="{131906AB-3242-F458-558C-44430A7D912D}"/>
              </a:ext>
            </a:extLst>
          </p:cNvPr>
          <p:cNvCxnSpPr>
            <a:cxnSpLocks/>
          </p:cNvCxnSpPr>
          <p:nvPr userDrawn="1"/>
        </p:nvCxnSpPr>
        <p:spPr>
          <a:xfrm>
            <a:off x="738358" y="728988"/>
            <a:ext cx="10685297"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660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slide">
    <p:bg>
      <p:bgPr>
        <a:solidFill>
          <a:schemeClr val="tx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FD2F90-1108-8933-D22B-7F228A92F773}"/>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pic>
        <p:nvPicPr>
          <p:cNvPr id="7" name="Picture 6" descr="A picture containing drawing&#10;&#10;Description automatically generated">
            <a:extLst>
              <a:ext uri="{FF2B5EF4-FFF2-40B4-BE49-F238E27FC236}">
                <a16:creationId xmlns:a16="http://schemas.microsoft.com/office/drawing/2014/main" id="{AB1D6163-1CC0-2B4C-B3D8-A365864BB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49355" y="-1"/>
            <a:ext cx="1142645" cy="115990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nimated horizontal logo on black-02">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19930" y="2315028"/>
            <a:ext cx="7462981" cy="21322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768355" y="547237"/>
            <a:ext cx="10655300" cy="97948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8435" name="Text Placeholder 2"/>
          <p:cNvSpPr>
            <a:spLocks noGrp="1"/>
          </p:cNvSpPr>
          <p:nvPr>
            <p:ph type="body" idx="1"/>
          </p:nvPr>
        </p:nvSpPr>
        <p:spPr bwMode="auto">
          <a:xfrm>
            <a:off x="768355" y="1851030"/>
            <a:ext cx="10655300" cy="39909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TextBox 5"/>
          <p:cNvSpPr txBox="1"/>
          <p:nvPr userDrawn="1"/>
        </p:nvSpPr>
        <p:spPr>
          <a:xfrm>
            <a:off x="11049000" y="7103391"/>
            <a:ext cx="1143000" cy="230832"/>
          </a:xfrm>
          <a:prstGeom prst="rect">
            <a:avLst/>
          </a:prstGeom>
          <a:noFill/>
        </p:spPr>
        <p:txBody>
          <a:bodyPr wrap="square" rtlCol="0">
            <a:spAutoFit/>
          </a:bodyPr>
          <a:lstStyle/>
          <a:p>
            <a:pPr algn="r"/>
            <a:r>
              <a:rPr lang="en-US" sz="900" dirty="0">
                <a:latin typeface="Verdana"/>
                <a:cs typeface="Verdana"/>
              </a:rPr>
              <a:t>0000000</a:t>
            </a:r>
          </a:p>
        </p:txBody>
      </p:sp>
    </p:spTree>
    <p:extLst>
      <p:ext uri="{BB962C8B-B14F-4D97-AF65-F5344CB8AC3E}">
        <p14:creationId xmlns:p14="http://schemas.microsoft.com/office/powerpoint/2010/main" val="319831631"/>
      </p:ext>
    </p:extLst>
  </p:cSld>
  <p:clrMap bg1="lt1" tx1="dk1" bg2="lt2" tx2="dk2" accent1="accent1" accent2="accent2" accent3="accent3" accent4="accent4" accent5="accent5" accent6="accent6" hlink="hlink" folHlink="folHlink"/>
  <p:sldLayoutIdLst>
    <p:sldLayoutId id="2147483769" r:id="rId1"/>
    <p:sldLayoutId id="2147483765" r:id="rId2"/>
    <p:sldLayoutId id="2147483761" r:id="rId3"/>
    <p:sldLayoutId id="2147483705" r:id="rId4"/>
    <p:sldLayoutId id="2147483767" r:id="rId5"/>
    <p:sldLayoutId id="2147483763" r:id="rId6"/>
    <p:sldLayoutId id="2147483770" r:id="rId7"/>
    <p:sldLayoutId id="2147483678" r:id="rId8"/>
    <p:sldLayoutId id="2147483751" r:id="rId9"/>
    <p:sldLayoutId id="2147483755" r:id="rId10"/>
  </p:sldLayoutIdLst>
  <p:txStyles>
    <p:titleStyle>
      <a:lvl1pPr algn="l" defTabSz="609555" rtl="0" eaLnBrk="1" fontAlgn="base" hangingPunct="1">
        <a:spcBef>
          <a:spcPct val="0"/>
        </a:spcBef>
        <a:spcAft>
          <a:spcPct val="0"/>
        </a:spcAft>
        <a:defRPr sz="4800" b="1" i="0" kern="1200">
          <a:solidFill>
            <a:schemeClr val="tx2"/>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167" indent="-457167" algn="l" defTabSz="609555" rtl="0" eaLnBrk="1" fontAlgn="base" hangingPunct="1">
        <a:spcBef>
          <a:spcPct val="20000"/>
        </a:spcBef>
        <a:spcAft>
          <a:spcPct val="0"/>
        </a:spcAft>
        <a:defRPr sz="3200" b="0" i="0" kern="1200">
          <a:solidFill>
            <a:schemeClr val="tx2"/>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tx2"/>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tx2"/>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7197" userDrawn="1">
          <p15:clr>
            <a:srgbClr val="F26B43"/>
          </p15:clr>
        </p15:guide>
        <p15:guide id="3" pos="483" userDrawn="1">
          <p15:clr>
            <a:srgbClr val="F26B43"/>
          </p15:clr>
        </p15:guide>
        <p15:guide id="4" orient="horz" pos="1232" userDrawn="1">
          <p15:clr>
            <a:srgbClr val="F26B43"/>
          </p15:clr>
        </p15:guide>
        <p15:guide id="5" orient="horz" pos="1000" userDrawn="1">
          <p15:clr>
            <a:srgbClr val="F26B43"/>
          </p15:clr>
        </p15:guide>
        <p15:guide id="6" orient="horz" pos="229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A68-7FD8-5792-31AF-8DE338208C1D}"/>
              </a:ext>
            </a:extLst>
          </p:cNvPr>
          <p:cNvSpPr>
            <a:spLocks noGrp="1"/>
          </p:cNvSpPr>
          <p:nvPr>
            <p:ph type="ctrTitle"/>
          </p:nvPr>
        </p:nvSpPr>
        <p:spPr/>
        <p:txBody>
          <a:bodyPr/>
          <a:lstStyle/>
          <a:p>
            <a:r>
              <a:rPr lang="en-US" dirty="0"/>
              <a:t>Making wishes clear</a:t>
            </a:r>
          </a:p>
        </p:txBody>
      </p:sp>
      <p:sp>
        <p:nvSpPr>
          <p:cNvPr id="3" name="Subtitle 2">
            <a:extLst>
              <a:ext uri="{FF2B5EF4-FFF2-40B4-BE49-F238E27FC236}">
                <a16:creationId xmlns:a16="http://schemas.microsoft.com/office/drawing/2014/main" id="{EB2DF649-0193-9823-0C90-EED81ADD618B}"/>
              </a:ext>
            </a:extLst>
          </p:cNvPr>
          <p:cNvSpPr>
            <a:spLocks noGrp="1"/>
          </p:cNvSpPr>
          <p:nvPr>
            <p:ph type="subTitle" idx="1"/>
          </p:nvPr>
        </p:nvSpPr>
        <p:spPr/>
        <p:txBody>
          <a:bodyPr/>
          <a:lstStyle/>
          <a:p>
            <a:r>
              <a:rPr lang="en-US" dirty="0"/>
              <a:t>Guiding donors to align beneficiary designations with estate plans</a:t>
            </a:r>
          </a:p>
        </p:txBody>
      </p:sp>
      <p:sp>
        <p:nvSpPr>
          <p:cNvPr id="7" name="Text Placeholder 5">
            <a:extLst>
              <a:ext uri="{FF2B5EF4-FFF2-40B4-BE49-F238E27FC236}">
                <a16:creationId xmlns:a16="http://schemas.microsoft.com/office/drawing/2014/main" id="{007F78B8-21B7-D44F-A153-F135AD16C59F}"/>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a:ea typeface="ＭＳ Ｐゴシック"/>
              </a:rPr>
              <a:t>Chandler Ingle, CFP</a:t>
            </a:r>
            <a:r>
              <a:rPr lang="en-US" b="1" i="0" baseline="30000" dirty="0">
                <a:solidFill>
                  <a:schemeClr val="bg1"/>
                </a:solidFill>
                <a:latin typeface="Verdana"/>
                <a:ea typeface="ＭＳ Ｐゴシック"/>
              </a:rPr>
              <a:t>®</a:t>
            </a:r>
            <a:r>
              <a:rPr lang="en-US" b="1" i="0" dirty="0">
                <a:solidFill>
                  <a:schemeClr val="bg1"/>
                </a:solidFill>
                <a:latin typeface="Verdana"/>
                <a:ea typeface="ＭＳ Ｐゴシック"/>
              </a:rPr>
              <a:t>, CSRIC</a:t>
            </a:r>
            <a:r>
              <a:rPr lang="en-US" b="1" i="0" baseline="30000" dirty="0">
                <a:solidFill>
                  <a:schemeClr val="bg1"/>
                </a:solidFill>
                <a:latin typeface="Verdana"/>
                <a:ea typeface="ＭＳ Ｐゴシック"/>
              </a:rPr>
              <a:t>®</a:t>
            </a:r>
          </a:p>
          <a:p>
            <a:r>
              <a:rPr lang="en-US" b="1" dirty="0">
                <a:solidFill>
                  <a:schemeClr val="bg1"/>
                </a:solidFill>
                <a:latin typeface="Verdana"/>
                <a:ea typeface="ＭＳ Ｐゴシック"/>
              </a:rPr>
              <a:t>Financial Consultant, Everence</a:t>
            </a:r>
            <a:r>
              <a:rPr lang="en-US" b="1" baseline="30000" dirty="0">
                <a:solidFill>
                  <a:schemeClr val="bg1"/>
                </a:solidFill>
                <a:latin typeface="Verdana"/>
                <a:ea typeface="ＭＳ Ｐゴシック"/>
              </a:rPr>
              <a:t>®</a:t>
            </a:r>
            <a:r>
              <a:rPr lang="en-US" b="1" dirty="0">
                <a:solidFill>
                  <a:schemeClr val="bg1"/>
                </a:solidFill>
                <a:latin typeface="Verdana"/>
                <a:ea typeface="ＭＳ Ｐゴシック"/>
              </a:rPr>
              <a:t> </a:t>
            </a:r>
            <a:endParaRPr lang="en-US" b="1" i="0" dirty="0">
              <a:solidFill>
                <a:schemeClr val="bg1"/>
              </a:solidFill>
              <a:latin typeface="Verdana"/>
              <a:ea typeface="ＭＳ Ｐゴシック"/>
            </a:endParaRPr>
          </a:p>
        </p:txBody>
      </p:sp>
    </p:spTree>
    <p:extLst>
      <p:ext uri="{BB962C8B-B14F-4D97-AF65-F5344CB8AC3E}">
        <p14:creationId xmlns:p14="http://schemas.microsoft.com/office/powerpoint/2010/main" val="101664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1E99BA-1EF5-940D-B5D8-59066D9014BC}"/>
              </a:ext>
            </a:extLst>
          </p:cNvPr>
          <p:cNvSpPr>
            <a:spLocks noGrp="1"/>
          </p:cNvSpPr>
          <p:nvPr>
            <p:ph type="body" sz="quarter" idx="10"/>
          </p:nvPr>
        </p:nvSpPr>
        <p:spPr>
          <a:xfrm>
            <a:off x="1067446" y="2276764"/>
            <a:ext cx="4951404" cy="3121938"/>
          </a:xfrm>
        </p:spPr>
        <p:txBody>
          <a:bodyPr/>
          <a:lstStyle/>
          <a:p>
            <a:pPr marL="457200" indent="-457200">
              <a:buFont typeface="Arial" panose="020B0604020202020204" pitchFamily="34" charset="0"/>
              <a:buChar char="•"/>
            </a:pPr>
            <a:r>
              <a:rPr lang="en-US" dirty="0">
                <a:latin typeface="Frutiger LT Std 45 Light" panose="020B0402020204020204"/>
              </a:rPr>
              <a:t>Costly</a:t>
            </a:r>
          </a:p>
          <a:p>
            <a:pPr marL="457200" indent="-457200">
              <a:buFont typeface="Arial" panose="020B0604020202020204" pitchFamily="34" charset="0"/>
              <a:buChar char="•"/>
            </a:pPr>
            <a:r>
              <a:rPr lang="en-US" dirty="0">
                <a:latin typeface="Frutiger LT Std 45 Light" panose="020B0402020204020204"/>
                <a:ea typeface="Verdana"/>
              </a:rPr>
              <a:t>A will substitute</a:t>
            </a:r>
          </a:p>
          <a:p>
            <a:pPr marL="457200" indent="-457200">
              <a:buFont typeface="Arial" panose="020B0604020202020204" pitchFamily="34" charset="0"/>
              <a:buChar char="•"/>
            </a:pPr>
            <a:r>
              <a:rPr lang="en-US" dirty="0">
                <a:latin typeface="Frutiger LT Std 45 Light" panose="020B0402020204020204"/>
                <a:ea typeface="Verdana"/>
              </a:rPr>
              <a:t>Transfers assets without court supervision and non-public</a:t>
            </a:r>
          </a:p>
          <a:p>
            <a:pPr marL="457200" indent="-457200">
              <a:buFont typeface="Arial" panose="020B0604020202020204" pitchFamily="34" charset="0"/>
              <a:buChar char="•"/>
            </a:pPr>
            <a:r>
              <a:rPr lang="en-US" dirty="0">
                <a:latin typeface="Frutiger LT Std 45 Light" panose="020B0402020204020204"/>
              </a:rPr>
              <a:t>No specific tax advantages</a:t>
            </a:r>
          </a:p>
          <a:p>
            <a:pPr marL="457200" indent="-457200">
              <a:buFont typeface="Arial" panose="020B0604020202020204" pitchFamily="34" charset="0"/>
              <a:buChar char="•"/>
            </a:pPr>
            <a:r>
              <a:rPr lang="en-US" dirty="0">
                <a:latin typeface="Frutiger LT Std 45 Light" panose="020B0402020204020204"/>
                <a:ea typeface="Verdana"/>
              </a:rPr>
              <a:t>Allows for “strings attached” provisions</a:t>
            </a:r>
          </a:p>
          <a:p>
            <a:pPr marL="457200" indent="-457200">
              <a:buFont typeface="Arial" panose="020B0604020202020204" pitchFamily="34" charset="0"/>
              <a:buChar char="•"/>
            </a:pPr>
            <a:endParaRPr lang="en-US" dirty="0">
              <a:latin typeface="Frutiger LT Std 45 Light" panose="020B0402020204020204"/>
            </a:endParaRPr>
          </a:p>
        </p:txBody>
      </p:sp>
      <p:sp>
        <p:nvSpPr>
          <p:cNvPr id="3" name="Title 2">
            <a:extLst>
              <a:ext uri="{FF2B5EF4-FFF2-40B4-BE49-F238E27FC236}">
                <a16:creationId xmlns:a16="http://schemas.microsoft.com/office/drawing/2014/main" id="{5172109F-1B6B-E2C8-DF3B-C7B0228FA44A}"/>
              </a:ext>
            </a:extLst>
          </p:cNvPr>
          <p:cNvSpPr>
            <a:spLocks noGrp="1"/>
          </p:cNvSpPr>
          <p:nvPr>
            <p:ph type="title"/>
          </p:nvPr>
        </p:nvSpPr>
        <p:spPr>
          <a:xfrm>
            <a:off x="1067446" y="1178089"/>
            <a:ext cx="4791490" cy="991448"/>
          </a:xfrm>
        </p:spPr>
        <p:txBody>
          <a:bodyPr/>
          <a:lstStyle/>
          <a:p>
            <a:r>
              <a:rPr lang="en-US" sz="3200" dirty="0">
                <a:latin typeface="Frutiger LT Std 45 Light"/>
                <a:ea typeface="ＭＳ Ｐゴシック"/>
              </a:rPr>
              <a:t>Avoiding probate: Revocable living trusts</a:t>
            </a:r>
          </a:p>
        </p:txBody>
      </p:sp>
    </p:spTree>
    <p:extLst>
      <p:ext uri="{BB962C8B-B14F-4D97-AF65-F5344CB8AC3E}">
        <p14:creationId xmlns:p14="http://schemas.microsoft.com/office/powerpoint/2010/main" val="47685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57BF-61ED-DA2A-A8AB-006729EDA6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CCDE88D-E4B9-87EC-3B1F-0E57E6D917A2}"/>
              </a:ext>
            </a:extLst>
          </p:cNvPr>
          <p:cNvSpPr txBox="1"/>
          <p:nvPr/>
        </p:nvSpPr>
        <p:spPr>
          <a:xfrm>
            <a:off x="728729" y="2459504"/>
            <a:ext cx="10734542" cy="1938992"/>
          </a:xfrm>
          <a:prstGeom prst="rect">
            <a:avLst/>
          </a:prstGeom>
          <a:noFill/>
        </p:spPr>
        <p:txBody>
          <a:bodyPr wrap="square" lIns="91440" tIns="45720" rIns="91440" bIns="45720" rtlCol="0" anchor="t">
            <a:spAutoFit/>
          </a:bodyPr>
          <a:lstStyle/>
          <a:p>
            <a:pPr algn="ctr"/>
            <a:r>
              <a:rPr lang="en-US" sz="6000" b="1" dirty="0">
                <a:solidFill>
                  <a:schemeClr val="bg1"/>
                </a:solidFill>
                <a:latin typeface="Frutiger LT Std 45 Light" panose="020B0402020204020204"/>
              </a:rPr>
              <a:t>What in the world does this </a:t>
            </a:r>
            <a:br>
              <a:rPr lang="en-US" sz="6000" b="1" dirty="0">
                <a:solidFill>
                  <a:schemeClr val="bg1"/>
                </a:solidFill>
                <a:latin typeface="Frutiger LT Std 45 Light" panose="020B0402020204020204"/>
              </a:rPr>
            </a:br>
            <a:r>
              <a:rPr lang="en-US" sz="6000" b="1">
                <a:solidFill>
                  <a:schemeClr val="bg1"/>
                </a:solidFill>
                <a:latin typeface="Frutiger LT Std 45 Light" panose="020B0402020204020204"/>
              </a:rPr>
              <a:t>have to do with fundraising?</a:t>
            </a:r>
            <a:endParaRPr lang="en-US">
              <a:solidFill>
                <a:schemeClr val="bg1"/>
              </a:solidFill>
              <a:ea typeface="Calibri"/>
              <a:cs typeface="Calibri"/>
            </a:endParaRPr>
          </a:p>
        </p:txBody>
      </p:sp>
    </p:spTree>
    <p:extLst>
      <p:ext uri="{BB962C8B-B14F-4D97-AF65-F5344CB8AC3E}">
        <p14:creationId xmlns:p14="http://schemas.microsoft.com/office/powerpoint/2010/main" val="2278103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4B5E9-3DDE-84AF-593C-2FB09CAB5A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2D1B6A3-F0C4-85EB-3806-CA34687CFCBF}"/>
              </a:ext>
            </a:extLst>
          </p:cNvPr>
          <p:cNvSpPr txBox="1"/>
          <p:nvPr/>
        </p:nvSpPr>
        <p:spPr>
          <a:xfrm>
            <a:off x="3615408" y="2921168"/>
            <a:ext cx="4961184" cy="1015663"/>
          </a:xfrm>
          <a:prstGeom prst="rect">
            <a:avLst/>
          </a:prstGeom>
          <a:noFill/>
        </p:spPr>
        <p:txBody>
          <a:bodyPr wrap="square" lIns="91440" tIns="45720" rIns="91440" bIns="45720" rtlCol="0" anchor="t">
            <a:spAutoFit/>
          </a:bodyPr>
          <a:lstStyle/>
          <a:p>
            <a:pPr algn="ctr"/>
            <a:r>
              <a:rPr lang="en-US" sz="6000" b="1" dirty="0">
                <a:solidFill>
                  <a:schemeClr val="bg1"/>
                </a:solidFill>
                <a:latin typeface="Frutiger LT Std 45 Light" panose="020B0402020204020204"/>
              </a:rPr>
              <a:t>Top five tips</a:t>
            </a:r>
            <a:endParaRPr lang="en-US"/>
          </a:p>
        </p:txBody>
      </p:sp>
    </p:spTree>
    <p:extLst>
      <p:ext uri="{BB962C8B-B14F-4D97-AF65-F5344CB8AC3E}">
        <p14:creationId xmlns:p14="http://schemas.microsoft.com/office/powerpoint/2010/main" val="4265181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ABC1D-CCE8-FB60-5F41-69DB92C1AC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7390A4-C4E5-529D-E2AB-3864238C58D4}"/>
              </a:ext>
            </a:extLst>
          </p:cNvPr>
          <p:cNvSpPr>
            <a:spLocks noGrp="1"/>
          </p:cNvSpPr>
          <p:nvPr>
            <p:ph type="body" sz="quarter" idx="10"/>
          </p:nvPr>
        </p:nvSpPr>
        <p:spPr>
          <a:xfrm>
            <a:off x="1067446" y="3054928"/>
            <a:ext cx="4951404" cy="3121938"/>
          </a:xfrm>
        </p:spPr>
        <p:txBody>
          <a:bodyPr/>
          <a:lstStyle/>
          <a:p>
            <a:pPr marL="457200" indent="-457200">
              <a:buFont typeface="Arial" panose="020B0604020202020204" pitchFamily="34" charset="0"/>
              <a:buChar char="•"/>
            </a:pPr>
            <a:r>
              <a:rPr lang="en-US" dirty="0">
                <a:latin typeface="Frutiger LT Std 45 Light" panose="020B0402020204020204"/>
                <a:ea typeface="Verdana"/>
              </a:rPr>
              <a:t>Unlikely that their will is utilized (if they have a good estate plan)</a:t>
            </a:r>
          </a:p>
          <a:p>
            <a:pPr marL="457200" indent="-457200">
              <a:buFont typeface="Arial" panose="020B0604020202020204" pitchFamily="34" charset="0"/>
              <a:buChar char="•"/>
            </a:pPr>
            <a:r>
              <a:rPr lang="en-US" dirty="0">
                <a:latin typeface="Frutiger LT Std 45 Light" panose="020B0402020204020204"/>
              </a:rPr>
              <a:t>Opportunity for you to add value to the donor</a:t>
            </a:r>
          </a:p>
        </p:txBody>
      </p:sp>
      <p:sp>
        <p:nvSpPr>
          <p:cNvPr id="3" name="Title 2">
            <a:extLst>
              <a:ext uri="{FF2B5EF4-FFF2-40B4-BE49-F238E27FC236}">
                <a16:creationId xmlns:a16="http://schemas.microsoft.com/office/drawing/2014/main" id="{A15472F5-B34C-2D8A-FF4B-89FDA642CD06}"/>
              </a:ext>
            </a:extLst>
          </p:cNvPr>
          <p:cNvSpPr>
            <a:spLocks noGrp="1"/>
          </p:cNvSpPr>
          <p:nvPr>
            <p:ph type="title"/>
          </p:nvPr>
        </p:nvSpPr>
        <p:spPr/>
        <p:txBody>
          <a:bodyPr/>
          <a:lstStyle/>
          <a:p>
            <a:r>
              <a:rPr lang="en-US" dirty="0">
                <a:latin typeface="Frutiger LT Std 45 Light"/>
                <a:ea typeface="ＭＳ Ｐゴシック"/>
              </a:rPr>
              <a:t>Tip #1</a:t>
            </a:r>
            <a:br>
              <a:rPr lang="en-US" dirty="0"/>
            </a:br>
            <a:r>
              <a:rPr lang="en-US" sz="3200" dirty="0">
                <a:latin typeface="Frutiger LT Std 45 Light"/>
                <a:ea typeface="ＭＳ Ｐゴシック"/>
              </a:rPr>
              <a:t>Stop asking donors to include you in their will</a:t>
            </a:r>
            <a:endParaRPr lang="en-US" sz="3200" dirty="0"/>
          </a:p>
        </p:txBody>
      </p:sp>
    </p:spTree>
    <p:extLst>
      <p:ext uri="{BB962C8B-B14F-4D97-AF65-F5344CB8AC3E}">
        <p14:creationId xmlns:p14="http://schemas.microsoft.com/office/powerpoint/2010/main" val="746232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E83DE-4771-B4A1-EDB0-7B8AD9953E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19EAA8-B814-C644-82CD-62B66952D5B5}"/>
              </a:ext>
            </a:extLst>
          </p:cNvPr>
          <p:cNvSpPr>
            <a:spLocks noGrp="1"/>
          </p:cNvSpPr>
          <p:nvPr>
            <p:ph type="body" sz="quarter" idx="10"/>
          </p:nvPr>
        </p:nvSpPr>
        <p:spPr>
          <a:xfrm>
            <a:off x="1067446" y="3447423"/>
            <a:ext cx="4951404" cy="2433832"/>
          </a:xfrm>
        </p:spPr>
        <p:txBody>
          <a:bodyPr/>
          <a:lstStyle/>
          <a:p>
            <a:pPr marL="457200" indent="-457200">
              <a:buFont typeface="Arial" panose="020B0604020202020204" pitchFamily="34" charset="0"/>
              <a:buChar char="•"/>
            </a:pPr>
            <a:r>
              <a:rPr lang="en-US" dirty="0">
                <a:latin typeface="Frutiger LT Std 45 Light" panose="020B0402020204020204"/>
              </a:rPr>
              <a:t>Higher success rate</a:t>
            </a:r>
          </a:p>
          <a:p>
            <a:pPr marL="457200" indent="-457200">
              <a:buFont typeface="Arial" panose="020B0604020202020204" pitchFamily="34" charset="0"/>
              <a:buChar char="•"/>
            </a:pPr>
            <a:r>
              <a:rPr lang="en-US" dirty="0">
                <a:latin typeface="Frutiger LT Std 45 Light" panose="020B0402020204020204"/>
              </a:rPr>
              <a:t>Easier for donor planning</a:t>
            </a:r>
          </a:p>
        </p:txBody>
      </p:sp>
      <p:sp>
        <p:nvSpPr>
          <p:cNvPr id="3" name="Title 2">
            <a:extLst>
              <a:ext uri="{FF2B5EF4-FFF2-40B4-BE49-F238E27FC236}">
                <a16:creationId xmlns:a16="http://schemas.microsoft.com/office/drawing/2014/main" id="{33920F43-2A14-8FE1-A335-7743756EB965}"/>
              </a:ext>
            </a:extLst>
          </p:cNvPr>
          <p:cNvSpPr>
            <a:spLocks noGrp="1"/>
          </p:cNvSpPr>
          <p:nvPr>
            <p:ph type="title"/>
          </p:nvPr>
        </p:nvSpPr>
        <p:spPr/>
        <p:txBody>
          <a:bodyPr/>
          <a:lstStyle/>
          <a:p>
            <a:r>
              <a:rPr lang="en-US" dirty="0">
                <a:latin typeface="Frutiger LT Std 45 Light"/>
                <a:ea typeface="ＭＳ Ｐゴシック"/>
              </a:rPr>
              <a:t>Tip #2</a:t>
            </a:r>
            <a:br>
              <a:rPr lang="en-US" dirty="0"/>
            </a:br>
            <a:r>
              <a:rPr lang="en-US" sz="3200" dirty="0">
                <a:latin typeface="Frutiger LT Std 45 Light"/>
                <a:ea typeface="ＭＳ Ｐゴシック"/>
              </a:rPr>
              <a:t>Start asking donors to include you in their beneficiary designations </a:t>
            </a:r>
          </a:p>
        </p:txBody>
      </p:sp>
    </p:spTree>
    <p:extLst>
      <p:ext uri="{BB962C8B-B14F-4D97-AF65-F5344CB8AC3E}">
        <p14:creationId xmlns:p14="http://schemas.microsoft.com/office/powerpoint/2010/main" val="9572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75151-4D93-1626-016C-7EC78C7F79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3A908C-A56A-8AB8-792E-8FC0CAB33F9B}"/>
              </a:ext>
            </a:extLst>
          </p:cNvPr>
          <p:cNvSpPr>
            <a:spLocks noGrp="1"/>
          </p:cNvSpPr>
          <p:nvPr>
            <p:ph type="body" sz="quarter" idx="10"/>
          </p:nvPr>
        </p:nvSpPr>
        <p:spPr>
          <a:xfrm>
            <a:off x="1067446" y="2658534"/>
            <a:ext cx="4951404" cy="3121938"/>
          </a:xfrm>
        </p:spPr>
        <p:txBody>
          <a:bodyPr/>
          <a:lstStyle/>
          <a:p>
            <a:pPr marL="457200" indent="-457200">
              <a:buFont typeface="Arial" panose="020B0604020202020204" pitchFamily="34" charset="0"/>
              <a:buChar char="•"/>
            </a:pPr>
            <a:r>
              <a:rPr lang="en-US" dirty="0">
                <a:latin typeface="Frutiger LT Std 45 Light" panose="020B0402020204020204"/>
                <a:ea typeface="Verdana"/>
              </a:rPr>
              <a:t>Best type of asset to leave </a:t>
            </a:r>
            <a:br>
              <a:rPr lang="en-US" dirty="0">
                <a:latin typeface="Frutiger LT Std 45 Light" panose="020B0402020204020204"/>
                <a:ea typeface="Verdana"/>
              </a:rPr>
            </a:br>
            <a:r>
              <a:rPr lang="en-US">
                <a:latin typeface="Frutiger LT Std 45 Light" panose="020B0402020204020204"/>
                <a:ea typeface="Verdana"/>
              </a:rPr>
              <a:t>to </a:t>
            </a:r>
            <a:r>
              <a:rPr lang="en-US" dirty="0">
                <a:latin typeface="Frutiger LT Std 45 Light" panose="020B0402020204020204"/>
                <a:ea typeface="Verdana"/>
              </a:rPr>
              <a:t>charity at death (and </a:t>
            </a:r>
            <a:br>
              <a:rPr lang="en-US" dirty="0">
                <a:latin typeface="Frutiger LT Std 45 Light" panose="020B0402020204020204"/>
                <a:ea typeface="Verdana"/>
              </a:rPr>
            </a:br>
            <a:r>
              <a:rPr lang="en-US">
                <a:latin typeface="Frutiger LT Std 45 Light" panose="020B0402020204020204"/>
                <a:ea typeface="Verdana"/>
              </a:rPr>
              <a:t>while </a:t>
            </a:r>
            <a:r>
              <a:rPr lang="en-US" dirty="0">
                <a:latin typeface="Frutiger LT Std 45 Light" panose="020B0402020204020204"/>
                <a:ea typeface="Verdana"/>
              </a:rPr>
              <a:t>living)</a:t>
            </a:r>
          </a:p>
          <a:p>
            <a:pPr marL="457200" indent="-457200">
              <a:buFont typeface="Arial" panose="020B0604020202020204" pitchFamily="34" charset="0"/>
              <a:buChar char="•"/>
            </a:pPr>
            <a:r>
              <a:rPr lang="en-US" dirty="0">
                <a:latin typeface="Frutiger LT Std 45 Light" panose="020B0402020204020204"/>
              </a:rPr>
              <a:t>Tax advantages to the donor</a:t>
            </a:r>
          </a:p>
        </p:txBody>
      </p:sp>
      <p:sp>
        <p:nvSpPr>
          <p:cNvPr id="3" name="Title 2">
            <a:extLst>
              <a:ext uri="{FF2B5EF4-FFF2-40B4-BE49-F238E27FC236}">
                <a16:creationId xmlns:a16="http://schemas.microsoft.com/office/drawing/2014/main" id="{DDF8871E-5EC3-962B-866F-A26C5395CB72}"/>
              </a:ext>
            </a:extLst>
          </p:cNvPr>
          <p:cNvSpPr>
            <a:spLocks noGrp="1"/>
          </p:cNvSpPr>
          <p:nvPr>
            <p:ph type="title"/>
          </p:nvPr>
        </p:nvSpPr>
        <p:spPr/>
        <p:txBody>
          <a:bodyPr/>
          <a:lstStyle/>
          <a:p>
            <a:r>
              <a:rPr lang="en-US" dirty="0">
                <a:latin typeface="Frutiger LT Std 45 Light"/>
                <a:ea typeface="ＭＳ Ｐゴシック"/>
              </a:rPr>
              <a:t>Tip #3</a:t>
            </a:r>
            <a:br>
              <a:rPr lang="en-US" dirty="0"/>
            </a:br>
            <a:r>
              <a:rPr lang="en-US" sz="3200" dirty="0">
                <a:latin typeface="Frutiger LT Std 45 Light"/>
                <a:ea typeface="ＭＳ Ｐゴシック"/>
              </a:rPr>
              <a:t>IRAs are your best friend</a:t>
            </a:r>
          </a:p>
        </p:txBody>
      </p:sp>
    </p:spTree>
    <p:extLst>
      <p:ext uri="{BB962C8B-B14F-4D97-AF65-F5344CB8AC3E}">
        <p14:creationId xmlns:p14="http://schemas.microsoft.com/office/powerpoint/2010/main" val="1424272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D86FB-D22B-D05F-1798-0B62F1D5991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EBA144E-D83C-C9D5-8F70-611FD23B86E7}"/>
              </a:ext>
            </a:extLst>
          </p:cNvPr>
          <p:cNvPicPr>
            <a:picLocks noChangeAspect="1"/>
          </p:cNvPicPr>
          <p:nvPr/>
        </p:nvPicPr>
        <p:blipFill>
          <a:blip r:embed="rId2"/>
          <a:stretch>
            <a:fillRect/>
          </a:stretch>
        </p:blipFill>
        <p:spPr>
          <a:xfrm>
            <a:off x="1114078" y="622096"/>
            <a:ext cx="9963844" cy="5613808"/>
          </a:xfrm>
          <a:prstGeom prst="rect">
            <a:avLst/>
          </a:prstGeom>
        </p:spPr>
      </p:pic>
    </p:spTree>
    <p:extLst>
      <p:ext uri="{BB962C8B-B14F-4D97-AF65-F5344CB8AC3E}">
        <p14:creationId xmlns:p14="http://schemas.microsoft.com/office/powerpoint/2010/main" val="3719460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91A7-4A92-8B42-8DD3-C2FD9819D899}"/>
              </a:ext>
            </a:extLst>
          </p:cNvPr>
          <p:cNvSpPr>
            <a:spLocks noGrp="1"/>
          </p:cNvSpPr>
          <p:nvPr>
            <p:ph type="title"/>
          </p:nvPr>
        </p:nvSpPr>
        <p:spPr/>
        <p:txBody>
          <a:bodyPr/>
          <a:lstStyle/>
          <a:p>
            <a:r>
              <a:rPr lang="en-US" dirty="0"/>
              <a:t>The Snyder family</a:t>
            </a:r>
          </a:p>
        </p:txBody>
      </p:sp>
      <p:sp>
        <p:nvSpPr>
          <p:cNvPr id="6" name="Content Placeholder 2">
            <a:extLst>
              <a:ext uri="{FF2B5EF4-FFF2-40B4-BE49-F238E27FC236}">
                <a16:creationId xmlns:a16="http://schemas.microsoft.com/office/drawing/2014/main" id="{4E3EEB4C-7408-7D49-92B1-F5B75AA9E49F}"/>
              </a:ext>
            </a:extLst>
          </p:cNvPr>
          <p:cNvSpPr>
            <a:spLocks noGrp="1"/>
          </p:cNvSpPr>
          <p:nvPr>
            <p:ph idx="1"/>
          </p:nvPr>
        </p:nvSpPr>
        <p:spPr>
          <a:xfrm>
            <a:off x="768351" y="1583121"/>
            <a:ext cx="11029949" cy="916899"/>
          </a:xfrm>
        </p:spPr>
        <p:txBody>
          <a:bodyPr/>
          <a:lstStyle/>
          <a:p>
            <a:pPr eaLnBrk="1" fontAlgn="t" hangingPunct="1"/>
            <a:r>
              <a:rPr lang="en-US" altLang="en-US" sz="2933" dirty="0">
                <a:latin typeface="Frutiger LT Std 45 Light" panose="020B0402020204020204"/>
                <a:cs typeface="Verdana" panose="020B0604030504040204" pitchFamily="34" charset="0"/>
              </a:rPr>
              <a:t>How they envisioned their estate:</a:t>
            </a:r>
          </a:p>
          <a:p>
            <a:endParaRPr lang="en-US" altLang="en-US" sz="2933" dirty="0">
              <a:solidFill>
                <a:schemeClr val="tx1"/>
              </a:solidFill>
              <a:latin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5199BF5D-9900-EF4E-AB1A-87546D29C96C}"/>
              </a:ext>
            </a:extLst>
          </p:cNvPr>
          <p:cNvSpPr txBox="1"/>
          <p:nvPr/>
        </p:nvSpPr>
        <p:spPr>
          <a:xfrm>
            <a:off x="9360918" y="6252494"/>
            <a:ext cx="3217922" cy="253916"/>
          </a:xfrm>
          <a:prstGeom prst="rect">
            <a:avLst/>
          </a:prstGeom>
          <a:noFill/>
        </p:spPr>
        <p:txBody>
          <a:bodyPr wrap="square" lIns="91440" tIns="45720" rIns="91440" bIns="45720" anchor="t">
            <a:spAutoFit/>
          </a:bodyPr>
          <a:lstStyle/>
          <a:p>
            <a:pPr defTabSz="609585" fontAlgn="base">
              <a:spcBef>
                <a:spcPct val="0"/>
              </a:spcBef>
              <a:spcAft>
                <a:spcPct val="0"/>
              </a:spcAft>
              <a:defRPr/>
            </a:pPr>
            <a:r>
              <a:rPr lang="en-US" sz="1050" dirty="0">
                <a:solidFill>
                  <a:schemeClr val="bg1"/>
                </a:solidFill>
                <a:latin typeface="Verdana"/>
                <a:ea typeface="ＭＳ Ｐゴシック"/>
              </a:rPr>
              <a:t>Fictitious story for illustrative purposes.</a:t>
            </a:r>
          </a:p>
        </p:txBody>
      </p:sp>
      <p:sp>
        <p:nvSpPr>
          <p:cNvPr id="8" name="TextBox 9">
            <a:extLst>
              <a:ext uri="{FF2B5EF4-FFF2-40B4-BE49-F238E27FC236}">
                <a16:creationId xmlns:a16="http://schemas.microsoft.com/office/drawing/2014/main" id="{2D1B3680-229A-B349-9093-F750ADBB2A9A}"/>
              </a:ext>
            </a:extLst>
          </p:cNvPr>
          <p:cNvSpPr txBox="1">
            <a:spLocks noChangeArrowheads="1"/>
          </p:cNvSpPr>
          <p:nvPr/>
        </p:nvSpPr>
        <p:spPr bwMode="auto">
          <a:xfrm>
            <a:off x="4582584" y="3449265"/>
            <a:ext cx="3039533" cy="1323439"/>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fontAlgn="base">
              <a:spcBef>
                <a:spcPct val="0"/>
              </a:spcBef>
              <a:spcAft>
                <a:spcPct val="0"/>
              </a:spcAft>
              <a:defRPr/>
            </a:pPr>
            <a:br>
              <a:rPr lang="en-US" altLang="en-US" sz="2400" b="1" dirty="0">
                <a:solidFill>
                  <a:prstClr val="white"/>
                </a:solidFill>
              </a:rPr>
            </a:br>
            <a:r>
              <a:rPr lang="en-US" altLang="en-US" sz="3200" b="1" dirty="0">
                <a:solidFill>
                  <a:prstClr val="white"/>
                </a:solidFill>
              </a:rPr>
              <a:t>Estate</a:t>
            </a:r>
            <a:br>
              <a:rPr lang="en-US" altLang="en-US" sz="2400" b="1" dirty="0">
                <a:solidFill>
                  <a:prstClr val="white"/>
                </a:solidFill>
              </a:rPr>
            </a:br>
            <a:endParaRPr lang="en-US" altLang="en-US" sz="2400" b="1" dirty="0">
              <a:solidFill>
                <a:prstClr val="white"/>
              </a:solidFill>
            </a:endParaRPr>
          </a:p>
        </p:txBody>
      </p:sp>
      <p:sp>
        <p:nvSpPr>
          <p:cNvPr id="9" name="TextBox 9">
            <a:extLst>
              <a:ext uri="{FF2B5EF4-FFF2-40B4-BE49-F238E27FC236}">
                <a16:creationId xmlns:a16="http://schemas.microsoft.com/office/drawing/2014/main" id="{86733CA8-A0A2-174E-883C-65E730500946}"/>
              </a:ext>
            </a:extLst>
          </p:cNvPr>
          <p:cNvSpPr txBox="1">
            <a:spLocks noChangeArrowheads="1"/>
          </p:cNvSpPr>
          <p:nvPr/>
        </p:nvSpPr>
        <p:spPr bwMode="auto">
          <a:xfrm>
            <a:off x="778934" y="2280865"/>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IRA balance</a:t>
            </a:r>
          </a:p>
          <a:p>
            <a:pPr algn="ctr" defTabSz="609585" eaLnBrk="0" fontAlgn="base" hangingPunct="0">
              <a:spcBef>
                <a:spcPct val="0"/>
              </a:spcBef>
              <a:spcAft>
                <a:spcPct val="0"/>
              </a:spcAft>
              <a:defRPr/>
            </a:pPr>
            <a:r>
              <a:rPr lang="en-US" altLang="en-US" sz="2400" b="1" dirty="0">
                <a:solidFill>
                  <a:prstClr val="white"/>
                </a:solidFill>
              </a:rPr>
              <a:t>$250,000</a:t>
            </a:r>
          </a:p>
        </p:txBody>
      </p:sp>
      <p:sp>
        <p:nvSpPr>
          <p:cNvPr id="10" name="TextBox 9">
            <a:extLst>
              <a:ext uri="{FF2B5EF4-FFF2-40B4-BE49-F238E27FC236}">
                <a16:creationId xmlns:a16="http://schemas.microsoft.com/office/drawing/2014/main" id="{693400F2-9211-F24E-819E-61A4294C13D9}"/>
              </a:ext>
            </a:extLst>
          </p:cNvPr>
          <p:cNvSpPr txBox="1">
            <a:spLocks noChangeArrowheads="1"/>
          </p:cNvSpPr>
          <p:nvPr/>
        </p:nvSpPr>
        <p:spPr bwMode="auto">
          <a:xfrm>
            <a:off x="8775700" y="2280865"/>
            <a:ext cx="2736851"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Other assets</a:t>
            </a:r>
          </a:p>
          <a:p>
            <a:pPr algn="ctr" defTabSz="609585" eaLnBrk="0" fontAlgn="base" hangingPunct="0">
              <a:spcBef>
                <a:spcPct val="0"/>
              </a:spcBef>
              <a:spcAft>
                <a:spcPct val="0"/>
              </a:spcAft>
              <a:defRPr/>
            </a:pPr>
            <a:r>
              <a:rPr lang="en-US" altLang="en-US" sz="2400" b="1" dirty="0">
                <a:solidFill>
                  <a:prstClr val="white"/>
                </a:solidFill>
              </a:rPr>
              <a:t>$250,000</a:t>
            </a:r>
          </a:p>
        </p:txBody>
      </p:sp>
      <p:sp>
        <p:nvSpPr>
          <p:cNvPr id="11" name="TextBox 9">
            <a:extLst>
              <a:ext uri="{FF2B5EF4-FFF2-40B4-BE49-F238E27FC236}">
                <a16:creationId xmlns:a16="http://schemas.microsoft.com/office/drawing/2014/main" id="{3B7A53C4-8510-9641-835B-C2AC1D4698A7}"/>
              </a:ext>
            </a:extLst>
          </p:cNvPr>
          <p:cNvSpPr txBox="1">
            <a:spLocks noChangeArrowheads="1"/>
          </p:cNvSpPr>
          <p:nvPr/>
        </p:nvSpPr>
        <p:spPr bwMode="auto">
          <a:xfrm>
            <a:off x="6523567" y="5676602"/>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Daughter</a:t>
            </a:r>
          </a:p>
          <a:p>
            <a:pPr algn="ctr" defTabSz="609585" eaLnBrk="0" fontAlgn="base" hangingPunct="0">
              <a:spcBef>
                <a:spcPct val="0"/>
              </a:spcBef>
              <a:spcAft>
                <a:spcPct val="0"/>
              </a:spcAft>
              <a:defRPr/>
            </a:pPr>
            <a:r>
              <a:rPr lang="en-US" altLang="en-US" sz="2400" b="1">
                <a:solidFill>
                  <a:prstClr val="white"/>
                </a:solidFill>
              </a:rPr>
              <a:t>$250,000</a:t>
            </a:r>
          </a:p>
        </p:txBody>
      </p:sp>
      <p:sp>
        <p:nvSpPr>
          <p:cNvPr id="12" name="TextBox 9">
            <a:extLst>
              <a:ext uri="{FF2B5EF4-FFF2-40B4-BE49-F238E27FC236}">
                <a16:creationId xmlns:a16="http://schemas.microsoft.com/office/drawing/2014/main" id="{6AB7CC89-80F9-2948-B036-685B537F97B3}"/>
              </a:ext>
            </a:extLst>
          </p:cNvPr>
          <p:cNvSpPr txBox="1">
            <a:spLocks noChangeArrowheads="1"/>
          </p:cNvSpPr>
          <p:nvPr/>
        </p:nvSpPr>
        <p:spPr bwMode="auto">
          <a:xfrm>
            <a:off x="2813051" y="5676602"/>
            <a:ext cx="2738967"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Charity</a:t>
            </a:r>
          </a:p>
          <a:p>
            <a:pPr algn="ctr" defTabSz="609585" eaLnBrk="0" fontAlgn="base" hangingPunct="0">
              <a:spcBef>
                <a:spcPct val="0"/>
              </a:spcBef>
              <a:spcAft>
                <a:spcPct val="0"/>
              </a:spcAft>
              <a:defRPr/>
            </a:pPr>
            <a:r>
              <a:rPr lang="en-US" altLang="en-US" sz="2400" b="1">
                <a:solidFill>
                  <a:prstClr val="white"/>
                </a:solidFill>
              </a:rPr>
              <a:t>$250,000</a:t>
            </a:r>
          </a:p>
        </p:txBody>
      </p:sp>
      <p:sp>
        <p:nvSpPr>
          <p:cNvPr id="13" name="Down Arrow 12">
            <a:extLst>
              <a:ext uri="{FF2B5EF4-FFF2-40B4-BE49-F238E27FC236}">
                <a16:creationId xmlns:a16="http://schemas.microsoft.com/office/drawing/2014/main" id="{99943581-19F0-D946-8B79-BE4F9AB0E8FF}"/>
              </a:ext>
            </a:extLst>
          </p:cNvPr>
          <p:cNvSpPr>
            <a:spLocks noChangeArrowheads="1"/>
          </p:cNvSpPr>
          <p:nvPr/>
        </p:nvSpPr>
        <p:spPr bwMode="auto">
          <a:xfrm rot="-3537572">
            <a:off x="3789893" y="2974073"/>
            <a:ext cx="543983"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14" name="Down Arrow 13">
            <a:extLst>
              <a:ext uri="{FF2B5EF4-FFF2-40B4-BE49-F238E27FC236}">
                <a16:creationId xmlns:a16="http://schemas.microsoft.com/office/drawing/2014/main" id="{299BB502-DA90-9D4E-A42F-730C7A5B7A02}"/>
              </a:ext>
            </a:extLst>
          </p:cNvPr>
          <p:cNvSpPr>
            <a:spLocks noChangeArrowheads="1"/>
          </p:cNvSpPr>
          <p:nvPr/>
        </p:nvSpPr>
        <p:spPr bwMode="auto">
          <a:xfrm rot="3680773">
            <a:off x="7932208" y="2963489"/>
            <a:ext cx="543984"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15" name="Down Arrow 14">
            <a:extLst>
              <a:ext uri="{FF2B5EF4-FFF2-40B4-BE49-F238E27FC236}">
                <a16:creationId xmlns:a16="http://schemas.microsoft.com/office/drawing/2014/main" id="{49A4C39F-7723-7544-A09A-B1ECCA958C9A}"/>
              </a:ext>
            </a:extLst>
          </p:cNvPr>
          <p:cNvSpPr>
            <a:spLocks noChangeArrowheads="1"/>
          </p:cNvSpPr>
          <p:nvPr/>
        </p:nvSpPr>
        <p:spPr bwMode="auto">
          <a:xfrm>
            <a:off x="4667251" y="4884365"/>
            <a:ext cx="543983" cy="679148"/>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16" name="Down Arrow 15">
            <a:extLst>
              <a:ext uri="{FF2B5EF4-FFF2-40B4-BE49-F238E27FC236}">
                <a16:creationId xmlns:a16="http://schemas.microsoft.com/office/drawing/2014/main" id="{A0A0DAE8-41CA-0845-A88D-62DA8C425170}"/>
              </a:ext>
            </a:extLst>
          </p:cNvPr>
          <p:cNvSpPr>
            <a:spLocks noChangeArrowheads="1"/>
          </p:cNvSpPr>
          <p:nvPr/>
        </p:nvSpPr>
        <p:spPr bwMode="auto">
          <a:xfrm>
            <a:off x="7012518" y="4858964"/>
            <a:ext cx="543983" cy="693966"/>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Tree>
    <p:extLst>
      <p:ext uri="{BB962C8B-B14F-4D97-AF65-F5344CB8AC3E}">
        <p14:creationId xmlns:p14="http://schemas.microsoft.com/office/powerpoint/2010/main" val="49646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91A7-4A92-8B42-8DD3-C2FD9819D899}"/>
              </a:ext>
            </a:extLst>
          </p:cNvPr>
          <p:cNvSpPr>
            <a:spLocks noGrp="1"/>
          </p:cNvSpPr>
          <p:nvPr>
            <p:ph type="title"/>
          </p:nvPr>
        </p:nvSpPr>
        <p:spPr/>
        <p:txBody>
          <a:bodyPr/>
          <a:lstStyle/>
          <a:p>
            <a:r>
              <a:rPr lang="en-US" dirty="0"/>
              <a:t>The Snyder family</a:t>
            </a:r>
          </a:p>
        </p:txBody>
      </p:sp>
      <p:sp>
        <p:nvSpPr>
          <p:cNvPr id="17" name="Content Placeholder 2">
            <a:extLst>
              <a:ext uri="{FF2B5EF4-FFF2-40B4-BE49-F238E27FC236}">
                <a16:creationId xmlns:a16="http://schemas.microsoft.com/office/drawing/2014/main" id="{0BA0AC38-F3EB-9744-8EA4-16EF3C7A18AD}"/>
              </a:ext>
            </a:extLst>
          </p:cNvPr>
          <p:cNvSpPr txBox="1">
            <a:spLocks/>
          </p:cNvSpPr>
          <p:nvPr/>
        </p:nvSpPr>
        <p:spPr bwMode="auto">
          <a:xfrm>
            <a:off x="768351" y="1538017"/>
            <a:ext cx="11029949" cy="757767"/>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884" indent="-342884" algn="l" defTabSz="457178" rtl="0" eaLnBrk="1" fontAlgn="base" hangingPunct="1">
              <a:spcBef>
                <a:spcPct val="20000"/>
              </a:spcBef>
              <a:spcAft>
                <a:spcPct val="0"/>
              </a:spcAft>
              <a:defRPr sz="2400" kern="1200">
                <a:solidFill>
                  <a:schemeClr val="tx2"/>
                </a:solidFill>
                <a:latin typeface="Verdana"/>
                <a:ea typeface="ＭＳ Ｐゴシック" charset="0"/>
                <a:cs typeface="Verdana"/>
              </a:defRPr>
            </a:lvl1pPr>
            <a:lvl2pPr marL="233351" indent="-233351" algn="l" defTabSz="457178" rtl="0" eaLnBrk="1" fontAlgn="base" hangingPunct="1">
              <a:spcBef>
                <a:spcPct val="20000"/>
              </a:spcBef>
              <a:spcAft>
                <a:spcPct val="0"/>
              </a:spcAft>
              <a:buFont typeface="Arial" charset="0"/>
              <a:buChar char="•"/>
              <a:defRPr sz="2000" kern="1200">
                <a:solidFill>
                  <a:schemeClr val="tx2"/>
                </a:solidFill>
                <a:latin typeface="Verdana"/>
                <a:ea typeface="ＭＳ Ｐゴシック" charset="0"/>
                <a:cs typeface="Verdana"/>
              </a:defRPr>
            </a:lvl2pPr>
            <a:lvl3pPr marL="455591" indent="-222239" algn="l" defTabSz="457178" rtl="0" eaLnBrk="1" fontAlgn="base" hangingPunct="1">
              <a:spcBef>
                <a:spcPct val="20000"/>
              </a:spcBef>
              <a:spcAft>
                <a:spcPct val="0"/>
              </a:spcAft>
              <a:buSzPct val="100000"/>
              <a:buFont typeface="Lucida Grande" charset="0"/>
              <a:buChar char="−"/>
              <a:defRPr kern="1200" baseline="0">
                <a:solidFill>
                  <a:schemeClr val="tx2"/>
                </a:solidFill>
                <a:latin typeface="Verdana"/>
                <a:ea typeface="ＭＳ Ｐゴシック" charset="0"/>
                <a:cs typeface="Verdana"/>
              </a:defRPr>
            </a:lvl3pPr>
            <a:lvl4pPr marL="1600120" indent="-228588" algn="l" defTabSz="457178" rtl="0" eaLnBrk="1" fontAlgn="base" hangingPunct="1">
              <a:spcBef>
                <a:spcPct val="20000"/>
              </a:spcBef>
              <a:spcAft>
                <a:spcPct val="0"/>
              </a:spcAft>
              <a:buFont typeface="Arial" charset="0"/>
              <a:buChar char="–"/>
              <a:defRPr sz="2000" kern="1200">
                <a:solidFill>
                  <a:schemeClr val="bg1"/>
                </a:solidFill>
                <a:latin typeface="Arial"/>
                <a:ea typeface="ＭＳ Ｐゴシック" charset="0"/>
                <a:cs typeface="Arial"/>
              </a:defRPr>
            </a:lvl4pPr>
            <a:lvl5pPr marL="2057297" indent="-228588" algn="l" defTabSz="457178" rtl="0" eaLnBrk="1" fontAlgn="base" hangingPunct="1">
              <a:spcBef>
                <a:spcPct val="20000"/>
              </a:spcBef>
              <a:spcAft>
                <a:spcPct val="0"/>
              </a:spcAft>
              <a:buFont typeface="Arial" charset="0"/>
              <a:buChar char="»"/>
              <a:defRPr sz="2000" kern="1200">
                <a:solidFill>
                  <a:schemeClr val="bg1"/>
                </a:solidFill>
                <a:latin typeface="Arial"/>
                <a:ea typeface="Arial" charset="0"/>
                <a:cs typeface="Arial"/>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457167" indent="-457167" defTabSz="609555" fontAlgn="t">
              <a:defRPr/>
            </a:pPr>
            <a:r>
              <a:rPr lang="en-US" altLang="en-US" sz="2933" dirty="0">
                <a:solidFill>
                  <a:schemeClr val="bg1"/>
                </a:solidFill>
                <a:latin typeface="Frutiger LT Std 45 Light" panose="020B0402020204020204"/>
                <a:cs typeface="Verdana" panose="020B0604030504040204" pitchFamily="34" charset="0"/>
              </a:rPr>
              <a:t>What happens if the IRA goes to the estate:</a:t>
            </a:r>
          </a:p>
          <a:p>
            <a:pPr marL="457167" indent="-457167" defTabSz="609555">
              <a:defRPr/>
            </a:pPr>
            <a:endParaRPr lang="en-US" altLang="en-US" sz="2933" dirty="0">
              <a:solidFill>
                <a:srgbClr val="000000"/>
              </a:solidFill>
              <a:latin typeface="Verdana" panose="020B0604030504040204" pitchFamily="34" charset="0"/>
              <a:cs typeface="Verdana" panose="020B0604030504040204" pitchFamily="34" charset="0"/>
            </a:endParaRPr>
          </a:p>
        </p:txBody>
      </p:sp>
      <p:sp>
        <p:nvSpPr>
          <p:cNvPr id="18" name="TextBox 9">
            <a:extLst>
              <a:ext uri="{FF2B5EF4-FFF2-40B4-BE49-F238E27FC236}">
                <a16:creationId xmlns:a16="http://schemas.microsoft.com/office/drawing/2014/main" id="{271D32F5-CE41-0847-8DAA-5FDD0AE39C4B}"/>
              </a:ext>
            </a:extLst>
          </p:cNvPr>
          <p:cNvSpPr txBox="1">
            <a:spLocks noChangeArrowheads="1"/>
          </p:cNvSpPr>
          <p:nvPr/>
        </p:nvSpPr>
        <p:spPr bwMode="auto">
          <a:xfrm>
            <a:off x="4582584" y="2825769"/>
            <a:ext cx="3039533" cy="1323439"/>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fontAlgn="base">
              <a:spcBef>
                <a:spcPct val="0"/>
              </a:spcBef>
              <a:spcAft>
                <a:spcPct val="0"/>
              </a:spcAft>
              <a:defRPr/>
            </a:pPr>
            <a:br>
              <a:rPr lang="en-US" altLang="en-US" sz="2400" b="1" dirty="0">
                <a:solidFill>
                  <a:prstClr val="white"/>
                </a:solidFill>
              </a:rPr>
            </a:br>
            <a:r>
              <a:rPr lang="en-US" altLang="en-US" sz="3200" b="1" dirty="0">
                <a:solidFill>
                  <a:prstClr val="white"/>
                </a:solidFill>
              </a:rPr>
              <a:t>Estate</a:t>
            </a:r>
            <a:br>
              <a:rPr lang="en-US" altLang="en-US" sz="2400" b="1" dirty="0">
                <a:solidFill>
                  <a:prstClr val="white"/>
                </a:solidFill>
              </a:rPr>
            </a:br>
            <a:endParaRPr lang="en-US" altLang="en-US" sz="2400" b="1" dirty="0">
              <a:solidFill>
                <a:prstClr val="white"/>
              </a:solidFill>
            </a:endParaRPr>
          </a:p>
        </p:txBody>
      </p:sp>
      <p:sp>
        <p:nvSpPr>
          <p:cNvPr id="19" name="TextBox 9">
            <a:extLst>
              <a:ext uri="{FF2B5EF4-FFF2-40B4-BE49-F238E27FC236}">
                <a16:creationId xmlns:a16="http://schemas.microsoft.com/office/drawing/2014/main" id="{09A44435-2613-EB4A-A72B-A3A7A7F6E2CE}"/>
              </a:ext>
            </a:extLst>
          </p:cNvPr>
          <p:cNvSpPr txBox="1">
            <a:spLocks noChangeArrowheads="1"/>
          </p:cNvSpPr>
          <p:nvPr/>
        </p:nvSpPr>
        <p:spPr bwMode="auto">
          <a:xfrm>
            <a:off x="778934" y="2123017"/>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IRA balance</a:t>
            </a:r>
          </a:p>
          <a:p>
            <a:pPr algn="ctr" defTabSz="609585" eaLnBrk="0" fontAlgn="base" hangingPunct="0">
              <a:spcBef>
                <a:spcPct val="0"/>
              </a:spcBef>
              <a:spcAft>
                <a:spcPct val="0"/>
              </a:spcAft>
              <a:defRPr/>
            </a:pPr>
            <a:r>
              <a:rPr lang="en-US" altLang="en-US" sz="2400" b="1" dirty="0">
                <a:solidFill>
                  <a:prstClr val="white"/>
                </a:solidFill>
              </a:rPr>
              <a:t>$250,000</a:t>
            </a:r>
          </a:p>
        </p:txBody>
      </p:sp>
      <p:sp>
        <p:nvSpPr>
          <p:cNvPr id="20" name="TextBox 9">
            <a:extLst>
              <a:ext uri="{FF2B5EF4-FFF2-40B4-BE49-F238E27FC236}">
                <a16:creationId xmlns:a16="http://schemas.microsoft.com/office/drawing/2014/main" id="{4E6B95B3-073F-6145-BD96-64065A566E4E}"/>
              </a:ext>
            </a:extLst>
          </p:cNvPr>
          <p:cNvSpPr txBox="1">
            <a:spLocks noChangeArrowheads="1"/>
          </p:cNvSpPr>
          <p:nvPr/>
        </p:nvSpPr>
        <p:spPr bwMode="auto">
          <a:xfrm>
            <a:off x="8775700" y="2123017"/>
            <a:ext cx="2736851"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Other assets</a:t>
            </a:r>
          </a:p>
          <a:p>
            <a:pPr algn="ctr" defTabSz="609585" eaLnBrk="0" fontAlgn="base" hangingPunct="0">
              <a:spcBef>
                <a:spcPct val="0"/>
              </a:spcBef>
              <a:spcAft>
                <a:spcPct val="0"/>
              </a:spcAft>
              <a:defRPr/>
            </a:pPr>
            <a:r>
              <a:rPr lang="en-US" altLang="en-US" sz="2400" b="1" dirty="0">
                <a:solidFill>
                  <a:prstClr val="white"/>
                </a:solidFill>
              </a:rPr>
              <a:t>$250,000</a:t>
            </a:r>
          </a:p>
        </p:txBody>
      </p:sp>
      <p:sp>
        <p:nvSpPr>
          <p:cNvPr id="21" name="TextBox 9">
            <a:extLst>
              <a:ext uri="{FF2B5EF4-FFF2-40B4-BE49-F238E27FC236}">
                <a16:creationId xmlns:a16="http://schemas.microsoft.com/office/drawing/2014/main" id="{E1E1E406-EE36-6949-92A9-E4D47C28F8F3}"/>
              </a:ext>
            </a:extLst>
          </p:cNvPr>
          <p:cNvSpPr txBox="1">
            <a:spLocks noChangeArrowheads="1"/>
          </p:cNvSpPr>
          <p:nvPr/>
        </p:nvSpPr>
        <p:spPr bwMode="auto">
          <a:xfrm>
            <a:off x="7984067" y="4937745"/>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Daughter</a:t>
            </a:r>
          </a:p>
          <a:p>
            <a:pPr algn="ctr" defTabSz="609585" eaLnBrk="0" fontAlgn="base" hangingPunct="0">
              <a:spcBef>
                <a:spcPct val="0"/>
              </a:spcBef>
              <a:spcAft>
                <a:spcPct val="0"/>
              </a:spcAft>
              <a:defRPr/>
            </a:pPr>
            <a:r>
              <a:rPr lang="en-US" altLang="en-US" sz="2400" b="1" dirty="0">
                <a:solidFill>
                  <a:prstClr val="white"/>
                </a:solidFill>
              </a:rPr>
              <a:t>$220,000</a:t>
            </a:r>
          </a:p>
        </p:txBody>
      </p:sp>
      <p:sp>
        <p:nvSpPr>
          <p:cNvPr id="22" name="TextBox 9">
            <a:extLst>
              <a:ext uri="{FF2B5EF4-FFF2-40B4-BE49-F238E27FC236}">
                <a16:creationId xmlns:a16="http://schemas.microsoft.com/office/drawing/2014/main" id="{1E262B03-DF0A-7040-A315-E0DB47F3E341}"/>
              </a:ext>
            </a:extLst>
          </p:cNvPr>
          <p:cNvSpPr txBox="1">
            <a:spLocks noChangeArrowheads="1"/>
          </p:cNvSpPr>
          <p:nvPr/>
        </p:nvSpPr>
        <p:spPr bwMode="auto">
          <a:xfrm>
            <a:off x="1481667" y="4933511"/>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Charity</a:t>
            </a:r>
          </a:p>
          <a:p>
            <a:pPr algn="ctr" defTabSz="609585" eaLnBrk="0" fontAlgn="base" hangingPunct="0">
              <a:spcBef>
                <a:spcPct val="0"/>
              </a:spcBef>
              <a:spcAft>
                <a:spcPct val="0"/>
              </a:spcAft>
              <a:defRPr/>
            </a:pPr>
            <a:r>
              <a:rPr lang="en-US" altLang="en-US" sz="2400" b="1" dirty="0">
                <a:solidFill>
                  <a:prstClr val="white"/>
                </a:solidFill>
              </a:rPr>
              <a:t>$220,000</a:t>
            </a:r>
          </a:p>
        </p:txBody>
      </p:sp>
      <p:sp>
        <p:nvSpPr>
          <p:cNvPr id="23" name="Down Arrow 22">
            <a:extLst>
              <a:ext uri="{FF2B5EF4-FFF2-40B4-BE49-F238E27FC236}">
                <a16:creationId xmlns:a16="http://schemas.microsoft.com/office/drawing/2014/main" id="{46832D69-5262-BC4E-A6AD-BEB4B8031F50}"/>
              </a:ext>
            </a:extLst>
          </p:cNvPr>
          <p:cNvSpPr>
            <a:spLocks noChangeArrowheads="1"/>
          </p:cNvSpPr>
          <p:nvPr/>
        </p:nvSpPr>
        <p:spPr bwMode="auto">
          <a:xfrm rot="-3537572">
            <a:off x="3789893" y="2816225"/>
            <a:ext cx="543983"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24" name="Down Arrow 23">
            <a:extLst>
              <a:ext uri="{FF2B5EF4-FFF2-40B4-BE49-F238E27FC236}">
                <a16:creationId xmlns:a16="http://schemas.microsoft.com/office/drawing/2014/main" id="{ECC8FAA0-633E-704E-94A9-47F85D1C8492}"/>
              </a:ext>
            </a:extLst>
          </p:cNvPr>
          <p:cNvSpPr>
            <a:spLocks noChangeArrowheads="1"/>
          </p:cNvSpPr>
          <p:nvPr/>
        </p:nvSpPr>
        <p:spPr bwMode="auto">
          <a:xfrm rot="3680773">
            <a:off x="7932208" y="2805641"/>
            <a:ext cx="543984"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25" name="Down Arrow 24">
            <a:extLst>
              <a:ext uri="{FF2B5EF4-FFF2-40B4-BE49-F238E27FC236}">
                <a16:creationId xmlns:a16="http://schemas.microsoft.com/office/drawing/2014/main" id="{FAADE634-205B-3C4A-A5D7-4B5D6D42A4AE}"/>
              </a:ext>
            </a:extLst>
          </p:cNvPr>
          <p:cNvSpPr>
            <a:spLocks noChangeArrowheads="1"/>
          </p:cNvSpPr>
          <p:nvPr/>
        </p:nvSpPr>
        <p:spPr bwMode="auto">
          <a:xfrm rot="1884659">
            <a:off x="4186767" y="4127061"/>
            <a:ext cx="543984" cy="842433"/>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26" name="Down Arrow 25">
            <a:extLst>
              <a:ext uri="{FF2B5EF4-FFF2-40B4-BE49-F238E27FC236}">
                <a16:creationId xmlns:a16="http://schemas.microsoft.com/office/drawing/2014/main" id="{06D9DD51-86FD-834D-AA81-AB4A10606A8D}"/>
              </a:ext>
            </a:extLst>
          </p:cNvPr>
          <p:cNvSpPr>
            <a:spLocks noChangeArrowheads="1"/>
          </p:cNvSpPr>
          <p:nvPr/>
        </p:nvSpPr>
        <p:spPr bwMode="auto">
          <a:xfrm rot="19555322">
            <a:off x="7448551" y="4099545"/>
            <a:ext cx="543983" cy="8593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27" name="TextBox 9">
            <a:extLst>
              <a:ext uri="{FF2B5EF4-FFF2-40B4-BE49-F238E27FC236}">
                <a16:creationId xmlns:a16="http://schemas.microsoft.com/office/drawing/2014/main" id="{B5B94390-7C01-FC4B-82B9-89CF4B3602AC}"/>
              </a:ext>
            </a:extLst>
          </p:cNvPr>
          <p:cNvSpPr txBox="1">
            <a:spLocks noChangeArrowheads="1"/>
          </p:cNvSpPr>
          <p:nvPr/>
        </p:nvSpPr>
        <p:spPr bwMode="auto">
          <a:xfrm>
            <a:off x="4699000" y="5405527"/>
            <a:ext cx="2743200"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IRS taxes</a:t>
            </a:r>
          </a:p>
          <a:p>
            <a:pPr algn="ctr" defTabSz="609585" eaLnBrk="0" fontAlgn="base" hangingPunct="0">
              <a:spcBef>
                <a:spcPct val="0"/>
              </a:spcBef>
              <a:spcAft>
                <a:spcPct val="0"/>
              </a:spcAft>
              <a:defRPr/>
            </a:pPr>
            <a:r>
              <a:rPr lang="en-US" altLang="en-US" sz="2400" b="1">
                <a:solidFill>
                  <a:prstClr val="white"/>
                </a:solidFill>
              </a:rPr>
              <a:t>$60,000</a:t>
            </a:r>
          </a:p>
        </p:txBody>
      </p:sp>
      <p:sp>
        <p:nvSpPr>
          <p:cNvPr id="28" name="Down Arrow 27">
            <a:extLst>
              <a:ext uri="{FF2B5EF4-FFF2-40B4-BE49-F238E27FC236}">
                <a16:creationId xmlns:a16="http://schemas.microsoft.com/office/drawing/2014/main" id="{AE6CE8A3-A8A6-F64F-BCA4-1D0650407C3B}"/>
              </a:ext>
            </a:extLst>
          </p:cNvPr>
          <p:cNvSpPr>
            <a:spLocks noChangeArrowheads="1"/>
          </p:cNvSpPr>
          <p:nvPr/>
        </p:nvSpPr>
        <p:spPr bwMode="auto">
          <a:xfrm>
            <a:off x="5810251" y="4190561"/>
            <a:ext cx="543983" cy="1115484"/>
          </a:xfrm>
          <a:prstGeom prst="downArrow">
            <a:avLst>
              <a:gd name="adj1" fmla="val 50000"/>
              <a:gd name="adj2" fmla="val 49993"/>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29" name="TextBox 9">
            <a:extLst>
              <a:ext uri="{FF2B5EF4-FFF2-40B4-BE49-F238E27FC236}">
                <a16:creationId xmlns:a16="http://schemas.microsoft.com/office/drawing/2014/main" id="{0E9FE2D7-3AC4-5B46-B94B-D94B56F560F7}"/>
              </a:ext>
            </a:extLst>
          </p:cNvPr>
          <p:cNvSpPr txBox="1">
            <a:spLocks noChangeArrowheads="1"/>
          </p:cNvSpPr>
          <p:nvPr/>
        </p:nvSpPr>
        <p:spPr bwMode="auto">
          <a:xfrm>
            <a:off x="4974166" y="4486558"/>
            <a:ext cx="2243667" cy="379656"/>
          </a:xfrm>
          <a:prstGeom prst="rect">
            <a:avLst/>
          </a:prstGeom>
          <a:solidFill>
            <a:schemeClr val="accent6"/>
          </a:solidFill>
          <a:ln>
            <a:noFill/>
          </a:ln>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fontAlgn="base">
              <a:spcBef>
                <a:spcPct val="0"/>
              </a:spcBef>
              <a:spcAft>
                <a:spcPct val="0"/>
              </a:spcAft>
              <a:defRPr/>
            </a:pPr>
            <a:r>
              <a:rPr lang="en-US" altLang="en-US" sz="1867" dirty="0">
                <a:solidFill>
                  <a:schemeClr val="bg1"/>
                </a:solidFill>
              </a:rPr>
              <a:t>24% tax bracket</a:t>
            </a:r>
          </a:p>
        </p:txBody>
      </p:sp>
      <p:sp>
        <p:nvSpPr>
          <p:cNvPr id="4" name="TextBox 3">
            <a:extLst>
              <a:ext uri="{FF2B5EF4-FFF2-40B4-BE49-F238E27FC236}">
                <a16:creationId xmlns:a16="http://schemas.microsoft.com/office/drawing/2014/main" id="{F5691B00-8389-EC4C-E023-CA70118C565F}"/>
              </a:ext>
            </a:extLst>
          </p:cNvPr>
          <p:cNvSpPr txBox="1"/>
          <p:nvPr/>
        </p:nvSpPr>
        <p:spPr>
          <a:xfrm>
            <a:off x="7989318" y="6230723"/>
            <a:ext cx="3217922" cy="253916"/>
          </a:xfrm>
          <a:prstGeom prst="rect">
            <a:avLst/>
          </a:prstGeom>
          <a:noFill/>
        </p:spPr>
        <p:txBody>
          <a:bodyPr wrap="square" lIns="91440" tIns="45720" rIns="91440" bIns="45720" anchor="t">
            <a:spAutoFit/>
          </a:bodyPr>
          <a:lstStyle/>
          <a:p>
            <a:pPr defTabSz="609585" fontAlgn="base">
              <a:spcBef>
                <a:spcPct val="0"/>
              </a:spcBef>
              <a:spcAft>
                <a:spcPct val="0"/>
              </a:spcAft>
              <a:defRPr/>
            </a:pPr>
            <a:r>
              <a:rPr lang="en-US" sz="1050" dirty="0">
                <a:solidFill>
                  <a:schemeClr val="bg1"/>
                </a:solidFill>
                <a:latin typeface="Verdana"/>
                <a:ea typeface="ＭＳ Ｐゴシック"/>
              </a:rPr>
              <a:t>Fictitious story for illustrative purposes.</a:t>
            </a:r>
          </a:p>
        </p:txBody>
      </p:sp>
    </p:spTree>
    <p:extLst>
      <p:ext uri="{BB962C8B-B14F-4D97-AF65-F5344CB8AC3E}">
        <p14:creationId xmlns:p14="http://schemas.microsoft.com/office/powerpoint/2010/main" val="269468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91A7-4A92-8B42-8DD3-C2FD9819D899}"/>
              </a:ext>
            </a:extLst>
          </p:cNvPr>
          <p:cNvSpPr>
            <a:spLocks noGrp="1"/>
          </p:cNvSpPr>
          <p:nvPr>
            <p:ph type="title"/>
          </p:nvPr>
        </p:nvSpPr>
        <p:spPr/>
        <p:txBody>
          <a:bodyPr/>
          <a:lstStyle/>
          <a:p>
            <a:r>
              <a:rPr lang="en-US" dirty="0"/>
              <a:t>The Snyder family</a:t>
            </a:r>
          </a:p>
        </p:txBody>
      </p:sp>
      <p:sp>
        <p:nvSpPr>
          <p:cNvPr id="17" name="Content Placeholder 2">
            <a:extLst>
              <a:ext uri="{FF2B5EF4-FFF2-40B4-BE49-F238E27FC236}">
                <a16:creationId xmlns:a16="http://schemas.microsoft.com/office/drawing/2014/main" id="{0BA0AC38-F3EB-9744-8EA4-16EF3C7A18AD}"/>
              </a:ext>
            </a:extLst>
          </p:cNvPr>
          <p:cNvSpPr txBox="1">
            <a:spLocks/>
          </p:cNvSpPr>
          <p:nvPr/>
        </p:nvSpPr>
        <p:spPr bwMode="auto">
          <a:xfrm>
            <a:off x="768351" y="1538017"/>
            <a:ext cx="11029949" cy="757767"/>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884" indent="-342884" algn="l" defTabSz="457178" rtl="0" eaLnBrk="1" fontAlgn="base" hangingPunct="1">
              <a:spcBef>
                <a:spcPct val="20000"/>
              </a:spcBef>
              <a:spcAft>
                <a:spcPct val="0"/>
              </a:spcAft>
              <a:defRPr sz="2400" kern="1200">
                <a:solidFill>
                  <a:schemeClr val="tx2"/>
                </a:solidFill>
                <a:latin typeface="Verdana"/>
                <a:ea typeface="ＭＳ Ｐゴシック" charset="0"/>
                <a:cs typeface="Verdana"/>
              </a:defRPr>
            </a:lvl1pPr>
            <a:lvl2pPr marL="233351" indent="-233351" algn="l" defTabSz="457178" rtl="0" eaLnBrk="1" fontAlgn="base" hangingPunct="1">
              <a:spcBef>
                <a:spcPct val="20000"/>
              </a:spcBef>
              <a:spcAft>
                <a:spcPct val="0"/>
              </a:spcAft>
              <a:buFont typeface="Arial" charset="0"/>
              <a:buChar char="•"/>
              <a:defRPr sz="2000" kern="1200">
                <a:solidFill>
                  <a:schemeClr val="tx2"/>
                </a:solidFill>
                <a:latin typeface="Verdana"/>
                <a:ea typeface="ＭＳ Ｐゴシック" charset="0"/>
                <a:cs typeface="Verdana"/>
              </a:defRPr>
            </a:lvl2pPr>
            <a:lvl3pPr marL="455591" indent="-222239" algn="l" defTabSz="457178" rtl="0" eaLnBrk="1" fontAlgn="base" hangingPunct="1">
              <a:spcBef>
                <a:spcPct val="20000"/>
              </a:spcBef>
              <a:spcAft>
                <a:spcPct val="0"/>
              </a:spcAft>
              <a:buSzPct val="100000"/>
              <a:buFont typeface="Lucida Grande" charset="0"/>
              <a:buChar char="−"/>
              <a:defRPr kern="1200" baseline="0">
                <a:solidFill>
                  <a:schemeClr val="tx2"/>
                </a:solidFill>
                <a:latin typeface="Verdana"/>
                <a:ea typeface="ＭＳ Ｐゴシック" charset="0"/>
                <a:cs typeface="Verdana"/>
              </a:defRPr>
            </a:lvl3pPr>
            <a:lvl4pPr marL="1600120" indent="-228588" algn="l" defTabSz="457178" rtl="0" eaLnBrk="1" fontAlgn="base" hangingPunct="1">
              <a:spcBef>
                <a:spcPct val="20000"/>
              </a:spcBef>
              <a:spcAft>
                <a:spcPct val="0"/>
              </a:spcAft>
              <a:buFont typeface="Arial" charset="0"/>
              <a:buChar char="–"/>
              <a:defRPr sz="2000" kern="1200">
                <a:solidFill>
                  <a:schemeClr val="bg1"/>
                </a:solidFill>
                <a:latin typeface="Arial"/>
                <a:ea typeface="ＭＳ Ｐゴシック" charset="0"/>
                <a:cs typeface="Arial"/>
              </a:defRPr>
            </a:lvl4pPr>
            <a:lvl5pPr marL="2057297" indent="-228588" algn="l" defTabSz="457178" rtl="0" eaLnBrk="1" fontAlgn="base" hangingPunct="1">
              <a:spcBef>
                <a:spcPct val="20000"/>
              </a:spcBef>
              <a:spcAft>
                <a:spcPct val="0"/>
              </a:spcAft>
              <a:buFont typeface="Arial" charset="0"/>
              <a:buChar char="»"/>
              <a:defRPr sz="2000" kern="1200">
                <a:solidFill>
                  <a:schemeClr val="bg1"/>
                </a:solidFill>
                <a:latin typeface="Arial"/>
                <a:ea typeface="Arial" charset="0"/>
                <a:cs typeface="Arial"/>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457167" indent="-457167" defTabSz="609555" fontAlgn="t">
              <a:defRPr/>
            </a:pPr>
            <a:r>
              <a:rPr lang="en-US" altLang="en-US" sz="2933" dirty="0">
                <a:solidFill>
                  <a:schemeClr val="bg1"/>
                </a:solidFill>
                <a:latin typeface="Frutiger LT Std 45 Light" panose="020B0402020204020204"/>
                <a:cs typeface="Verdana" panose="020B0604030504040204" pitchFamily="34" charset="0"/>
              </a:rPr>
              <a:t>If the charity is named as an IRA beneficiary: </a:t>
            </a:r>
          </a:p>
          <a:p>
            <a:pPr marL="457167" indent="-457167" defTabSz="609555">
              <a:defRPr/>
            </a:pPr>
            <a:endParaRPr lang="en-US" altLang="en-US" sz="2933" dirty="0">
              <a:solidFill>
                <a:srgbClr val="000000"/>
              </a:solidFill>
              <a:latin typeface="Verdana" panose="020B0604030504040204" pitchFamily="34" charset="0"/>
              <a:cs typeface="Verdana" panose="020B0604030504040204" pitchFamily="34" charset="0"/>
            </a:endParaRPr>
          </a:p>
        </p:txBody>
      </p:sp>
      <p:sp>
        <p:nvSpPr>
          <p:cNvPr id="31" name="TextBox 9">
            <a:extLst>
              <a:ext uri="{FF2B5EF4-FFF2-40B4-BE49-F238E27FC236}">
                <a16:creationId xmlns:a16="http://schemas.microsoft.com/office/drawing/2014/main" id="{5885F308-F96B-3E41-B018-E7FD9120D276}"/>
              </a:ext>
            </a:extLst>
          </p:cNvPr>
          <p:cNvSpPr txBox="1">
            <a:spLocks noChangeArrowheads="1"/>
          </p:cNvSpPr>
          <p:nvPr/>
        </p:nvSpPr>
        <p:spPr bwMode="auto">
          <a:xfrm>
            <a:off x="4582584" y="3207553"/>
            <a:ext cx="3039533" cy="1323439"/>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fontAlgn="base">
              <a:spcBef>
                <a:spcPct val="0"/>
              </a:spcBef>
              <a:spcAft>
                <a:spcPct val="0"/>
              </a:spcAft>
              <a:defRPr/>
            </a:pPr>
            <a:br>
              <a:rPr lang="en-US" altLang="en-US" sz="2400" b="1">
                <a:solidFill>
                  <a:prstClr val="white"/>
                </a:solidFill>
              </a:rPr>
            </a:br>
            <a:r>
              <a:rPr lang="en-US" altLang="en-US" sz="3200" b="1">
                <a:solidFill>
                  <a:prstClr val="white"/>
                </a:solidFill>
              </a:rPr>
              <a:t>Estate</a:t>
            </a:r>
            <a:br>
              <a:rPr lang="en-US" altLang="en-US" sz="2400" b="1">
                <a:solidFill>
                  <a:prstClr val="white"/>
                </a:solidFill>
              </a:rPr>
            </a:br>
            <a:endParaRPr lang="en-US" altLang="en-US" sz="2400" b="1">
              <a:solidFill>
                <a:prstClr val="white"/>
              </a:solidFill>
            </a:endParaRPr>
          </a:p>
        </p:txBody>
      </p:sp>
      <p:sp>
        <p:nvSpPr>
          <p:cNvPr id="32" name="TextBox 9">
            <a:extLst>
              <a:ext uri="{FF2B5EF4-FFF2-40B4-BE49-F238E27FC236}">
                <a16:creationId xmlns:a16="http://schemas.microsoft.com/office/drawing/2014/main" id="{1D040F71-3A2F-CB46-BA47-5682B803ECD1}"/>
              </a:ext>
            </a:extLst>
          </p:cNvPr>
          <p:cNvSpPr txBox="1">
            <a:spLocks noChangeArrowheads="1"/>
          </p:cNvSpPr>
          <p:nvPr/>
        </p:nvSpPr>
        <p:spPr bwMode="auto">
          <a:xfrm>
            <a:off x="778934" y="2499525"/>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IRA balance</a:t>
            </a:r>
          </a:p>
          <a:p>
            <a:pPr algn="ctr" defTabSz="609585" eaLnBrk="0" fontAlgn="base" hangingPunct="0">
              <a:spcBef>
                <a:spcPct val="0"/>
              </a:spcBef>
              <a:spcAft>
                <a:spcPct val="0"/>
              </a:spcAft>
              <a:defRPr/>
            </a:pPr>
            <a:r>
              <a:rPr lang="en-US" altLang="en-US" sz="2400" b="1">
                <a:solidFill>
                  <a:prstClr val="white"/>
                </a:solidFill>
              </a:rPr>
              <a:t>$250,000</a:t>
            </a:r>
          </a:p>
        </p:txBody>
      </p:sp>
      <p:sp>
        <p:nvSpPr>
          <p:cNvPr id="33" name="TextBox 9">
            <a:extLst>
              <a:ext uri="{FF2B5EF4-FFF2-40B4-BE49-F238E27FC236}">
                <a16:creationId xmlns:a16="http://schemas.microsoft.com/office/drawing/2014/main" id="{9F75EF95-655E-0A47-B6DE-1158EC499AB5}"/>
              </a:ext>
            </a:extLst>
          </p:cNvPr>
          <p:cNvSpPr txBox="1">
            <a:spLocks noChangeArrowheads="1"/>
          </p:cNvSpPr>
          <p:nvPr/>
        </p:nvSpPr>
        <p:spPr bwMode="auto">
          <a:xfrm>
            <a:off x="8775700" y="2499524"/>
            <a:ext cx="2736851" cy="1200329"/>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dirty="0">
                <a:solidFill>
                  <a:prstClr val="white"/>
                </a:solidFill>
              </a:rPr>
              <a:t>Other assets</a:t>
            </a:r>
          </a:p>
          <a:p>
            <a:pPr algn="ctr" defTabSz="609585" eaLnBrk="0" fontAlgn="base" hangingPunct="0">
              <a:spcBef>
                <a:spcPct val="0"/>
              </a:spcBef>
              <a:spcAft>
                <a:spcPct val="0"/>
              </a:spcAft>
              <a:defRPr/>
            </a:pPr>
            <a:endParaRPr lang="en-US" altLang="en-US" sz="2400" b="1" dirty="0">
              <a:solidFill>
                <a:prstClr val="white"/>
              </a:solidFill>
            </a:endParaRPr>
          </a:p>
          <a:p>
            <a:pPr algn="ctr" defTabSz="609585" eaLnBrk="0" fontAlgn="base" hangingPunct="0">
              <a:spcBef>
                <a:spcPct val="0"/>
              </a:spcBef>
              <a:spcAft>
                <a:spcPct val="0"/>
              </a:spcAft>
              <a:defRPr/>
            </a:pPr>
            <a:r>
              <a:rPr lang="en-US" altLang="en-US" sz="2400" b="1" dirty="0">
                <a:solidFill>
                  <a:prstClr val="white"/>
                </a:solidFill>
              </a:rPr>
              <a:t>$250,000</a:t>
            </a:r>
          </a:p>
        </p:txBody>
      </p:sp>
      <p:sp>
        <p:nvSpPr>
          <p:cNvPr id="34" name="TextBox 9">
            <a:extLst>
              <a:ext uri="{FF2B5EF4-FFF2-40B4-BE49-F238E27FC236}">
                <a16:creationId xmlns:a16="http://schemas.microsoft.com/office/drawing/2014/main" id="{EEE6C7E0-CB92-D049-AC53-D0B6CB71BE32}"/>
              </a:ext>
            </a:extLst>
          </p:cNvPr>
          <p:cNvSpPr txBox="1">
            <a:spLocks noChangeArrowheads="1"/>
          </p:cNvSpPr>
          <p:nvPr/>
        </p:nvSpPr>
        <p:spPr bwMode="auto">
          <a:xfrm>
            <a:off x="8771467" y="4930519"/>
            <a:ext cx="2741084"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Daughter</a:t>
            </a:r>
          </a:p>
          <a:p>
            <a:pPr algn="ctr" defTabSz="609585" eaLnBrk="0" fontAlgn="base" hangingPunct="0">
              <a:spcBef>
                <a:spcPct val="0"/>
              </a:spcBef>
              <a:spcAft>
                <a:spcPct val="0"/>
              </a:spcAft>
              <a:defRPr/>
            </a:pPr>
            <a:r>
              <a:rPr lang="en-US" altLang="en-US" sz="2400" b="1">
                <a:solidFill>
                  <a:prstClr val="white"/>
                </a:solidFill>
              </a:rPr>
              <a:t>$250,000</a:t>
            </a:r>
          </a:p>
        </p:txBody>
      </p:sp>
      <p:sp>
        <p:nvSpPr>
          <p:cNvPr id="35" name="TextBox 9">
            <a:extLst>
              <a:ext uri="{FF2B5EF4-FFF2-40B4-BE49-F238E27FC236}">
                <a16:creationId xmlns:a16="http://schemas.microsoft.com/office/drawing/2014/main" id="{26118C39-A07B-7443-A5B6-A591373C7521}"/>
              </a:ext>
            </a:extLst>
          </p:cNvPr>
          <p:cNvSpPr txBox="1">
            <a:spLocks noChangeArrowheads="1"/>
          </p:cNvSpPr>
          <p:nvPr/>
        </p:nvSpPr>
        <p:spPr bwMode="auto">
          <a:xfrm>
            <a:off x="793751" y="4943219"/>
            <a:ext cx="2741083"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Charity</a:t>
            </a:r>
          </a:p>
          <a:p>
            <a:pPr algn="ctr" defTabSz="609585" eaLnBrk="0" fontAlgn="base" hangingPunct="0">
              <a:spcBef>
                <a:spcPct val="0"/>
              </a:spcBef>
              <a:spcAft>
                <a:spcPct val="0"/>
              </a:spcAft>
              <a:defRPr/>
            </a:pPr>
            <a:r>
              <a:rPr lang="en-US" altLang="en-US" sz="2400" b="1">
                <a:solidFill>
                  <a:prstClr val="white"/>
                </a:solidFill>
              </a:rPr>
              <a:t>$250,000</a:t>
            </a:r>
          </a:p>
        </p:txBody>
      </p:sp>
      <p:sp>
        <p:nvSpPr>
          <p:cNvPr id="36" name="Down Arrow 35">
            <a:extLst>
              <a:ext uri="{FF2B5EF4-FFF2-40B4-BE49-F238E27FC236}">
                <a16:creationId xmlns:a16="http://schemas.microsoft.com/office/drawing/2014/main" id="{61D6EA40-E0D2-D54D-9E0C-C3C4D67719A2}"/>
              </a:ext>
            </a:extLst>
          </p:cNvPr>
          <p:cNvSpPr>
            <a:spLocks noChangeArrowheads="1"/>
          </p:cNvSpPr>
          <p:nvPr/>
        </p:nvSpPr>
        <p:spPr bwMode="auto">
          <a:xfrm rot="3680773">
            <a:off x="7932208" y="2721777"/>
            <a:ext cx="543984"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37" name="Down Arrow 36">
            <a:extLst>
              <a:ext uri="{FF2B5EF4-FFF2-40B4-BE49-F238E27FC236}">
                <a16:creationId xmlns:a16="http://schemas.microsoft.com/office/drawing/2014/main" id="{159F94E7-07BE-524A-A593-AA34D188D828}"/>
              </a:ext>
            </a:extLst>
          </p:cNvPr>
          <p:cNvSpPr>
            <a:spLocks noChangeArrowheads="1"/>
          </p:cNvSpPr>
          <p:nvPr/>
        </p:nvSpPr>
        <p:spPr bwMode="auto">
          <a:xfrm rot="-3537572">
            <a:off x="7972426" y="4307161"/>
            <a:ext cx="543983" cy="948267"/>
          </a:xfrm>
          <a:prstGeom prst="downArrow">
            <a:avLst>
              <a:gd name="adj1" fmla="val 50000"/>
              <a:gd name="adj2" fmla="val 50004"/>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38" name="TextBox 9">
            <a:extLst>
              <a:ext uri="{FF2B5EF4-FFF2-40B4-BE49-F238E27FC236}">
                <a16:creationId xmlns:a16="http://schemas.microsoft.com/office/drawing/2014/main" id="{461BC624-FB3F-1F4E-A9F0-6EB6D2F4FFB8}"/>
              </a:ext>
            </a:extLst>
          </p:cNvPr>
          <p:cNvSpPr txBox="1">
            <a:spLocks noChangeArrowheads="1"/>
          </p:cNvSpPr>
          <p:nvPr/>
        </p:nvSpPr>
        <p:spPr bwMode="auto">
          <a:xfrm>
            <a:off x="5399617" y="5780845"/>
            <a:ext cx="1369483" cy="830997"/>
          </a:xfrm>
          <a:prstGeom prst="rect">
            <a:avLst/>
          </a:prstGeom>
          <a:solidFill>
            <a:srgbClr val="0080B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3000">
                <a:solidFill>
                  <a:schemeClr val="tx2"/>
                </a:solidFill>
                <a:latin typeface="Verdana" panose="020B0604030504040204" pitchFamily="34" charset="0"/>
                <a:ea typeface="MS PGothic" panose="020B0600070205080204" pitchFamily="34" charset="-128"/>
                <a:cs typeface="Verdana" panose="020B0604030504040204" pitchFamily="34" charset="0"/>
              </a:defRPr>
            </a:lvl1pPr>
            <a:lvl2pPr marL="742950" indent="-285750">
              <a:spcBef>
                <a:spcPct val="20000"/>
              </a:spcBef>
              <a:buFont typeface="Arial" panose="020B0604020202020204" pitchFamily="34" charset="0"/>
              <a:buChar char="•"/>
              <a:defRPr sz="2400">
                <a:solidFill>
                  <a:schemeClr val="tx2"/>
                </a:solidFill>
                <a:latin typeface="Verdana" panose="020B0604030504040204" pitchFamily="34" charset="0"/>
                <a:ea typeface="MS PGothic" panose="020B0600070205080204" pitchFamily="34" charset="-128"/>
                <a:cs typeface="Verdana" panose="020B0604030504040204" pitchFamily="34" charset="0"/>
              </a:defRPr>
            </a:lvl2pPr>
            <a:lvl3pPr marL="1143000" indent="-228600">
              <a:spcBef>
                <a:spcPct val="20000"/>
              </a:spcBef>
              <a:buSzPct val="100000"/>
              <a:buFont typeface="Lucida Grande" pitchFamily="-84" charset="0"/>
              <a:buChar char="−"/>
              <a:defRPr>
                <a:solidFill>
                  <a:schemeClr val="tx2"/>
                </a:solidFill>
                <a:latin typeface="Verdana" panose="020B0604030504040204" pitchFamily="34" charset="0"/>
                <a:ea typeface="MS PGothic" panose="020B0600070205080204" pitchFamily="34" charset="-128"/>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ea typeface="Arial" panose="020B0604020202020204" pitchFamily="34" charset="0"/>
                <a:cs typeface="Arial" panose="020B0604020202020204" pitchFamily="34" charset="0"/>
              </a:defRPr>
            </a:lvl9pPr>
          </a:lstStyle>
          <a:p>
            <a:pPr algn="ctr" defTabSz="609585" eaLnBrk="0" fontAlgn="base" hangingPunct="0">
              <a:spcBef>
                <a:spcPct val="0"/>
              </a:spcBef>
              <a:spcAft>
                <a:spcPct val="0"/>
              </a:spcAft>
              <a:defRPr/>
            </a:pPr>
            <a:r>
              <a:rPr lang="en-US" altLang="en-US" sz="2400" b="1">
                <a:solidFill>
                  <a:prstClr val="white"/>
                </a:solidFill>
              </a:rPr>
              <a:t>IRS </a:t>
            </a:r>
            <a:br>
              <a:rPr lang="en-US" altLang="en-US" sz="2400" b="1">
                <a:solidFill>
                  <a:prstClr val="white"/>
                </a:solidFill>
              </a:rPr>
            </a:br>
            <a:r>
              <a:rPr lang="en-US" altLang="en-US" sz="2400" b="1">
                <a:solidFill>
                  <a:prstClr val="white"/>
                </a:solidFill>
              </a:rPr>
              <a:t>$0</a:t>
            </a:r>
          </a:p>
        </p:txBody>
      </p:sp>
      <p:sp>
        <p:nvSpPr>
          <p:cNvPr id="39" name="Down Arrow 38">
            <a:extLst>
              <a:ext uri="{FF2B5EF4-FFF2-40B4-BE49-F238E27FC236}">
                <a16:creationId xmlns:a16="http://schemas.microsoft.com/office/drawing/2014/main" id="{17D85423-5B2F-0A47-8713-C382B4E950BF}"/>
              </a:ext>
            </a:extLst>
          </p:cNvPr>
          <p:cNvSpPr>
            <a:spLocks noChangeArrowheads="1"/>
          </p:cNvSpPr>
          <p:nvPr/>
        </p:nvSpPr>
        <p:spPr bwMode="auto">
          <a:xfrm>
            <a:off x="5810251" y="4697686"/>
            <a:ext cx="543983" cy="955057"/>
          </a:xfrm>
          <a:prstGeom prst="downArrow">
            <a:avLst>
              <a:gd name="adj1" fmla="val 50000"/>
              <a:gd name="adj2" fmla="val 49993"/>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40" name="Down Arrow 39">
            <a:extLst>
              <a:ext uri="{FF2B5EF4-FFF2-40B4-BE49-F238E27FC236}">
                <a16:creationId xmlns:a16="http://schemas.microsoft.com/office/drawing/2014/main" id="{B23792F2-AB07-4E46-8618-4B8AD39073D1}"/>
              </a:ext>
            </a:extLst>
          </p:cNvPr>
          <p:cNvSpPr>
            <a:spLocks noChangeArrowheads="1"/>
          </p:cNvSpPr>
          <p:nvPr/>
        </p:nvSpPr>
        <p:spPr bwMode="auto">
          <a:xfrm>
            <a:off x="1847851" y="3496992"/>
            <a:ext cx="543983" cy="1295944"/>
          </a:xfrm>
          <a:prstGeom prst="downArrow">
            <a:avLst>
              <a:gd name="adj1" fmla="val 50000"/>
              <a:gd name="adj2" fmla="val 50019"/>
            </a:avLst>
          </a:prstGeom>
          <a:solidFill>
            <a:schemeClr val="accent4"/>
          </a:solidFill>
          <a:ln w="9525">
            <a:solidFill>
              <a:srgbClr val="FFFFFF"/>
            </a:solidFill>
            <a:miter lim="800000"/>
            <a:headEnd/>
            <a:tailEnd/>
          </a:ln>
          <a:effectLst>
            <a:outerShdw blurRad="40000" dist="23000" dir="5400000" rotWithShape="0">
              <a:srgbClr val="808080">
                <a:alpha val="34998"/>
              </a:srgbClr>
            </a:outerShdw>
          </a:effectLst>
        </p:spPr>
        <p:txBody>
          <a:bodyPr anchor="ctr"/>
          <a:lstStyle/>
          <a:p>
            <a:pPr algn="ctr" defTabSz="609585" fontAlgn="base">
              <a:spcBef>
                <a:spcPct val="0"/>
              </a:spcBef>
              <a:spcAft>
                <a:spcPct val="0"/>
              </a:spcAft>
              <a:defRPr/>
            </a:pPr>
            <a:endParaRPr lang="en-US" sz="3200" dirty="0">
              <a:solidFill>
                <a:prstClr val="white"/>
              </a:solidFill>
              <a:latin typeface="Calibri"/>
              <a:ea typeface="MS PGothic" panose="020B0600070205080204" pitchFamily="34" charset="-128"/>
            </a:endParaRPr>
          </a:p>
        </p:txBody>
      </p:sp>
      <p:sp>
        <p:nvSpPr>
          <p:cNvPr id="4" name="TextBox 3">
            <a:extLst>
              <a:ext uri="{FF2B5EF4-FFF2-40B4-BE49-F238E27FC236}">
                <a16:creationId xmlns:a16="http://schemas.microsoft.com/office/drawing/2014/main" id="{158DA170-2FA0-F500-D363-48BD5442615B}"/>
              </a:ext>
            </a:extLst>
          </p:cNvPr>
          <p:cNvSpPr txBox="1"/>
          <p:nvPr/>
        </p:nvSpPr>
        <p:spPr>
          <a:xfrm>
            <a:off x="8751318" y="6198065"/>
            <a:ext cx="3217922" cy="253916"/>
          </a:xfrm>
          <a:prstGeom prst="rect">
            <a:avLst/>
          </a:prstGeom>
          <a:noFill/>
        </p:spPr>
        <p:txBody>
          <a:bodyPr wrap="square" lIns="91440" tIns="45720" rIns="91440" bIns="45720" anchor="t">
            <a:spAutoFit/>
          </a:bodyPr>
          <a:lstStyle/>
          <a:p>
            <a:pPr defTabSz="609585" fontAlgn="base">
              <a:spcBef>
                <a:spcPct val="0"/>
              </a:spcBef>
              <a:spcAft>
                <a:spcPct val="0"/>
              </a:spcAft>
              <a:defRPr/>
            </a:pPr>
            <a:r>
              <a:rPr lang="en-US" sz="1050" dirty="0">
                <a:solidFill>
                  <a:schemeClr val="bg1"/>
                </a:solidFill>
                <a:latin typeface="Verdana"/>
                <a:ea typeface="ＭＳ Ｐゴシック"/>
              </a:rPr>
              <a:t>Fictitious story for illustrative purposes.</a:t>
            </a:r>
          </a:p>
        </p:txBody>
      </p:sp>
    </p:spTree>
    <p:extLst>
      <p:ext uri="{BB962C8B-B14F-4D97-AF65-F5344CB8AC3E}">
        <p14:creationId xmlns:p14="http://schemas.microsoft.com/office/powerpoint/2010/main" val="255828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0073C6-41C8-16E4-373B-0F0D3B177B6D}"/>
              </a:ext>
            </a:extLst>
          </p:cNvPr>
          <p:cNvSpPr>
            <a:spLocks noGrp="1"/>
          </p:cNvSpPr>
          <p:nvPr>
            <p:ph idx="1"/>
          </p:nvPr>
        </p:nvSpPr>
        <p:spPr>
          <a:xfrm>
            <a:off x="482137" y="1921260"/>
            <a:ext cx="7583339" cy="3641876"/>
          </a:xfrm>
        </p:spPr>
        <p:txBody>
          <a:bodyPr/>
          <a:lstStyle/>
          <a:p>
            <a:pPr marL="310515" lvl="1" indent="-310515"/>
            <a:r>
              <a:rPr lang="en-US" sz="2250" dirty="0">
                <a:latin typeface="Frutiger LT Std 45 Light"/>
                <a:ea typeface="ＭＳ Ｐゴシック"/>
              </a:rPr>
              <a:t>”Teach those who are rich in this world not to be proud and not to trust in their money, which is so unreliable. Their trust should be in God, who richly gives us all we need for our enjoyment. Tell them to use their money to do good. They should be rich in good works and generous to those in need, always being ready to share with others.” </a:t>
            </a:r>
            <a:br>
              <a:rPr lang="en-US" sz="2250" dirty="0">
                <a:latin typeface="Frutiger LT Std 45 Light"/>
                <a:ea typeface="ＭＳ Ｐゴシック"/>
              </a:rPr>
            </a:br>
            <a:r>
              <a:rPr lang="en-US" sz="2250">
                <a:latin typeface="Frutiger LT Std 45 Light"/>
                <a:ea typeface="ＭＳ Ｐゴシック"/>
              </a:rPr>
              <a:t>1 Timothy 6:17-18 </a:t>
            </a:r>
            <a:r>
              <a:rPr lang="en-US" sz="2250" dirty="0">
                <a:latin typeface="Frutiger LT Std 45 Light"/>
                <a:ea typeface="ＭＳ Ｐゴシック"/>
              </a:rPr>
              <a:t>(NLT)</a:t>
            </a:r>
            <a:endParaRPr lang="en-US" sz="2250"/>
          </a:p>
          <a:p>
            <a:pPr marL="456565" indent="-456565"/>
            <a:endParaRPr lang="en-US" dirty="0"/>
          </a:p>
        </p:txBody>
      </p:sp>
      <p:sp>
        <p:nvSpPr>
          <p:cNvPr id="3" name="Title 2">
            <a:extLst>
              <a:ext uri="{FF2B5EF4-FFF2-40B4-BE49-F238E27FC236}">
                <a16:creationId xmlns:a16="http://schemas.microsoft.com/office/drawing/2014/main" id="{0E4876D9-A6C6-AE7A-C8D6-49B87F369DA3}"/>
              </a:ext>
            </a:extLst>
          </p:cNvPr>
          <p:cNvSpPr>
            <a:spLocks noGrp="1"/>
          </p:cNvSpPr>
          <p:nvPr>
            <p:ph type="title"/>
          </p:nvPr>
        </p:nvSpPr>
        <p:spPr/>
        <p:txBody>
          <a:bodyPr/>
          <a:lstStyle/>
          <a:p>
            <a:r>
              <a:rPr lang="en-US" dirty="0"/>
              <a:t>You are in the stewardship business</a:t>
            </a:r>
          </a:p>
        </p:txBody>
      </p:sp>
    </p:spTree>
    <p:extLst>
      <p:ext uri="{BB962C8B-B14F-4D97-AF65-F5344CB8AC3E}">
        <p14:creationId xmlns:p14="http://schemas.microsoft.com/office/powerpoint/2010/main" val="3885908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41DEB-BA02-39AE-AB5B-C2F76943C9A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DD1711-1CFF-15E7-1C9A-CF673192874B}"/>
              </a:ext>
            </a:extLst>
          </p:cNvPr>
          <p:cNvSpPr>
            <a:spLocks noGrp="1"/>
          </p:cNvSpPr>
          <p:nvPr>
            <p:ph type="body" sz="quarter" idx="10"/>
          </p:nvPr>
        </p:nvSpPr>
        <p:spPr>
          <a:xfrm>
            <a:off x="969475" y="3595255"/>
            <a:ext cx="5125575" cy="2722418"/>
          </a:xfrm>
        </p:spPr>
        <p:txBody>
          <a:bodyPr/>
          <a:lstStyle/>
          <a:p>
            <a:pPr marL="457200" indent="-457200">
              <a:buFont typeface="Arial" panose="020B0604020202020204" pitchFamily="34" charset="0"/>
              <a:buChar char="•"/>
            </a:pPr>
            <a:r>
              <a:rPr lang="en-US" dirty="0">
                <a:latin typeface="Frutiger LT Std 45 Light" panose="020B0402020204020204"/>
              </a:rPr>
              <a:t>Tax-free gifts for IRA owners over age 70 ½ </a:t>
            </a:r>
          </a:p>
          <a:p>
            <a:pPr marL="457200" indent="-457200">
              <a:buFont typeface="Arial" panose="020B0604020202020204" pitchFamily="34" charset="0"/>
              <a:buChar char="•"/>
            </a:pPr>
            <a:r>
              <a:rPr lang="en-US">
                <a:latin typeface="Frutiger LT Std 45 Light" panose="020B0402020204020204"/>
                <a:ea typeface="Verdana"/>
              </a:rPr>
              <a:t>Satisfies IRA owners' Required </a:t>
            </a:r>
            <a:r>
              <a:rPr lang="en-US" dirty="0">
                <a:latin typeface="Frutiger LT Std 45 Light" panose="020B0402020204020204"/>
                <a:ea typeface="Verdana"/>
              </a:rPr>
              <a:t>Minimum Distributions (RMDs)</a:t>
            </a:r>
          </a:p>
        </p:txBody>
      </p:sp>
      <p:sp>
        <p:nvSpPr>
          <p:cNvPr id="3" name="Title 2">
            <a:extLst>
              <a:ext uri="{FF2B5EF4-FFF2-40B4-BE49-F238E27FC236}">
                <a16:creationId xmlns:a16="http://schemas.microsoft.com/office/drawing/2014/main" id="{9DA62E6B-B9CC-690D-1CEC-606E15D70CB5}"/>
              </a:ext>
            </a:extLst>
          </p:cNvPr>
          <p:cNvSpPr>
            <a:spLocks noGrp="1"/>
          </p:cNvSpPr>
          <p:nvPr>
            <p:ph type="title"/>
          </p:nvPr>
        </p:nvSpPr>
        <p:spPr/>
        <p:txBody>
          <a:bodyPr/>
          <a:lstStyle/>
          <a:p>
            <a:r>
              <a:rPr lang="en-US" dirty="0">
                <a:latin typeface="Frutiger LT Std 45 Light"/>
                <a:ea typeface="ＭＳ Ｐゴシック"/>
              </a:rPr>
              <a:t>Bonus Tip #3.5</a:t>
            </a:r>
            <a:br>
              <a:rPr lang="en-US" dirty="0"/>
            </a:br>
            <a:r>
              <a:rPr lang="en-US" sz="3200" dirty="0">
                <a:latin typeface="Frutiger LT Std 45 Light"/>
                <a:ea typeface="ＭＳ Ｐゴシック"/>
              </a:rPr>
              <a:t>Mention Qualified Charitable Distributions (QCDs)</a:t>
            </a:r>
          </a:p>
        </p:txBody>
      </p:sp>
    </p:spTree>
    <p:extLst>
      <p:ext uri="{BB962C8B-B14F-4D97-AF65-F5344CB8AC3E}">
        <p14:creationId xmlns:p14="http://schemas.microsoft.com/office/powerpoint/2010/main" val="1375398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FC24B-9FA6-7984-6417-9E96171EB6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246E3B-E33A-C0D4-9D08-972DF7305B01}"/>
              </a:ext>
            </a:extLst>
          </p:cNvPr>
          <p:cNvSpPr>
            <a:spLocks noGrp="1"/>
          </p:cNvSpPr>
          <p:nvPr>
            <p:ph type="body" sz="quarter" idx="10"/>
          </p:nvPr>
        </p:nvSpPr>
        <p:spPr>
          <a:xfrm>
            <a:off x="1067446" y="3167743"/>
            <a:ext cx="4951404" cy="2722418"/>
          </a:xfrm>
        </p:spPr>
        <p:txBody>
          <a:bodyPr/>
          <a:lstStyle/>
          <a:p>
            <a:pPr marL="457200" indent="-457200">
              <a:buFont typeface="Arial" panose="020B0604020202020204" pitchFamily="34" charset="0"/>
              <a:buChar char="•"/>
            </a:pPr>
            <a:r>
              <a:rPr lang="en-US" dirty="0">
                <a:latin typeface="Frutiger LT Std 45 Light" panose="020B0402020204020204"/>
              </a:rPr>
              <a:t>Opportunity for you to add financial value to the donor</a:t>
            </a:r>
          </a:p>
          <a:p>
            <a:pPr marL="457200" indent="-457200">
              <a:buFont typeface="Arial" panose="020B0604020202020204" pitchFamily="34" charset="0"/>
              <a:buChar char="•"/>
            </a:pPr>
            <a:r>
              <a:rPr lang="en-US" dirty="0">
                <a:latin typeface="Frutiger LT Std 45 Light" panose="020B0402020204020204"/>
                <a:ea typeface="Verdana"/>
              </a:rPr>
              <a:t>Referral source for </a:t>
            </a:r>
            <a:br>
              <a:rPr lang="en-US" dirty="0">
                <a:latin typeface="Frutiger LT Std 45 Light" panose="020B0402020204020204"/>
                <a:ea typeface="Verdana"/>
              </a:rPr>
            </a:br>
            <a:r>
              <a:rPr lang="en-US">
                <a:latin typeface="Frutiger LT Std 45 Light" panose="020B0402020204020204"/>
                <a:ea typeface="Verdana"/>
              </a:rPr>
              <a:t>additional </a:t>
            </a:r>
            <a:r>
              <a:rPr lang="en-US" dirty="0">
                <a:latin typeface="Frutiger LT Std 45 Light" panose="020B0402020204020204"/>
                <a:ea typeface="Verdana"/>
              </a:rPr>
              <a:t>gifts</a:t>
            </a:r>
          </a:p>
        </p:txBody>
      </p:sp>
      <p:sp>
        <p:nvSpPr>
          <p:cNvPr id="3" name="Title 2">
            <a:extLst>
              <a:ext uri="{FF2B5EF4-FFF2-40B4-BE49-F238E27FC236}">
                <a16:creationId xmlns:a16="http://schemas.microsoft.com/office/drawing/2014/main" id="{8BE1B314-1831-540F-0EBC-92B40A66ECF6}"/>
              </a:ext>
            </a:extLst>
          </p:cNvPr>
          <p:cNvSpPr>
            <a:spLocks noGrp="1"/>
          </p:cNvSpPr>
          <p:nvPr>
            <p:ph type="title"/>
          </p:nvPr>
        </p:nvSpPr>
        <p:spPr/>
        <p:txBody>
          <a:bodyPr/>
          <a:lstStyle/>
          <a:p>
            <a:r>
              <a:rPr lang="en-US" dirty="0">
                <a:latin typeface="Frutiger LT Std 45 Light"/>
                <a:ea typeface="ＭＳ Ｐゴシック"/>
              </a:rPr>
              <a:t>Tip #4</a:t>
            </a:r>
            <a:br>
              <a:rPr lang="en-US" dirty="0"/>
            </a:br>
            <a:r>
              <a:rPr lang="en-US" sz="3200" dirty="0">
                <a:latin typeface="Frutiger LT Std 45 Light"/>
                <a:ea typeface="ＭＳ Ｐゴシック"/>
              </a:rPr>
              <a:t>Hire an estate planning attorney for donors</a:t>
            </a:r>
          </a:p>
        </p:txBody>
      </p:sp>
    </p:spTree>
    <p:extLst>
      <p:ext uri="{BB962C8B-B14F-4D97-AF65-F5344CB8AC3E}">
        <p14:creationId xmlns:p14="http://schemas.microsoft.com/office/powerpoint/2010/main" val="2633012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D7398-3EA3-5C8D-006A-82AB2C4D68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F5D01-5767-92DE-5D25-129DC988F52E}"/>
              </a:ext>
            </a:extLst>
          </p:cNvPr>
          <p:cNvSpPr>
            <a:spLocks noGrp="1"/>
          </p:cNvSpPr>
          <p:nvPr>
            <p:ph type="body" sz="quarter" idx="10"/>
          </p:nvPr>
        </p:nvSpPr>
        <p:spPr>
          <a:xfrm>
            <a:off x="1067446" y="3060316"/>
            <a:ext cx="4951404" cy="3121938"/>
          </a:xfrm>
        </p:spPr>
        <p:txBody>
          <a:bodyPr/>
          <a:lstStyle/>
          <a:p>
            <a:pPr marL="457200" indent="-457200">
              <a:buFont typeface="Arial" panose="020B0604020202020204" pitchFamily="34" charset="0"/>
              <a:buChar char="•"/>
            </a:pPr>
            <a:r>
              <a:rPr lang="en-US" dirty="0">
                <a:latin typeface="Frutiger LT Std 45 Light" panose="020B0402020204020204"/>
              </a:rPr>
              <a:t>Estate planning quarterback</a:t>
            </a:r>
          </a:p>
          <a:p>
            <a:pPr marL="457200" indent="-457200">
              <a:buFont typeface="Arial" panose="020B0604020202020204" pitchFamily="34" charset="0"/>
              <a:buChar char="•"/>
            </a:pPr>
            <a:r>
              <a:rPr lang="en-US" dirty="0">
                <a:latin typeface="Frutiger LT Std 45 Light" panose="020B0402020204020204"/>
              </a:rPr>
              <a:t>Charitable specialists</a:t>
            </a:r>
          </a:p>
          <a:p>
            <a:pPr marL="457200" indent="-457200">
              <a:buFont typeface="Arial" panose="020B0604020202020204" pitchFamily="34" charset="0"/>
              <a:buChar char="•"/>
            </a:pPr>
            <a:r>
              <a:rPr lang="en-US" dirty="0">
                <a:latin typeface="Frutiger LT Std 45 Light" panose="020B0402020204020204"/>
              </a:rPr>
              <a:t>Planned giving education and marketing support</a:t>
            </a:r>
          </a:p>
        </p:txBody>
      </p:sp>
      <p:sp>
        <p:nvSpPr>
          <p:cNvPr id="3" name="Title 2">
            <a:extLst>
              <a:ext uri="{FF2B5EF4-FFF2-40B4-BE49-F238E27FC236}">
                <a16:creationId xmlns:a16="http://schemas.microsoft.com/office/drawing/2014/main" id="{CD504CC9-061D-D644-A44F-93E45E01D04A}"/>
              </a:ext>
            </a:extLst>
          </p:cNvPr>
          <p:cNvSpPr>
            <a:spLocks noGrp="1"/>
          </p:cNvSpPr>
          <p:nvPr>
            <p:ph type="title"/>
          </p:nvPr>
        </p:nvSpPr>
        <p:spPr/>
        <p:txBody>
          <a:bodyPr/>
          <a:lstStyle/>
          <a:p>
            <a:r>
              <a:rPr lang="en-US" dirty="0">
                <a:latin typeface="Frutiger LT Std 45 Light"/>
                <a:ea typeface="ＭＳ Ｐゴシック"/>
              </a:rPr>
              <a:t>Tip #5</a:t>
            </a:r>
            <a:br>
              <a:rPr lang="en-US" dirty="0"/>
            </a:br>
            <a:r>
              <a:rPr lang="en-US" sz="3200" dirty="0">
                <a:latin typeface="Frutiger LT Std 45 Light"/>
                <a:ea typeface="ＭＳ Ｐゴシック"/>
              </a:rPr>
              <a:t>Partner with an Everence consultant</a:t>
            </a:r>
          </a:p>
        </p:txBody>
      </p:sp>
    </p:spTree>
    <p:extLst>
      <p:ext uri="{BB962C8B-B14F-4D97-AF65-F5344CB8AC3E}">
        <p14:creationId xmlns:p14="http://schemas.microsoft.com/office/powerpoint/2010/main" val="1428788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237943-E8B6-BD83-4FBF-54BD869A738E}"/>
              </a:ext>
            </a:extLst>
          </p:cNvPr>
          <p:cNvSpPr>
            <a:spLocks noGrp="1"/>
          </p:cNvSpPr>
          <p:nvPr>
            <p:ph type="title"/>
          </p:nvPr>
        </p:nvSpPr>
        <p:spPr>
          <a:xfrm>
            <a:off x="535443" y="678223"/>
            <a:ext cx="6323223" cy="776069"/>
          </a:xfrm>
        </p:spPr>
        <p:txBody>
          <a:bodyPr/>
          <a:lstStyle/>
          <a:p>
            <a:r>
              <a:rPr lang="en-US" sz="8800" dirty="0"/>
              <a:t>Questions?</a:t>
            </a:r>
          </a:p>
        </p:txBody>
      </p:sp>
    </p:spTree>
    <p:extLst>
      <p:ext uri="{BB962C8B-B14F-4D97-AF65-F5344CB8AC3E}">
        <p14:creationId xmlns:p14="http://schemas.microsoft.com/office/powerpoint/2010/main" val="3946169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D63818-4280-C656-CFA9-988AD51C967F}"/>
              </a:ext>
            </a:extLst>
          </p:cNvPr>
          <p:cNvSpPr>
            <a:spLocks noGrp="1"/>
          </p:cNvSpPr>
          <p:nvPr>
            <p:ph type="body" sz="quarter" idx="10"/>
          </p:nvPr>
        </p:nvSpPr>
        <p:spPr>
          <a:xfrm>
            <a:off x="987489" y="2473413"/>
            <a:ext cx="4951404" cy="3121938"/>
          </a:xfrm>
        </p:spPr>
        <p:txBody>
          <a:bodyPr/>
          <a:lstStyle/>
          <a:p>
            <a:pPr marL="310515" lvl="1" indent="-310515"/>
            <a:r>
              <a:rPr lang="en-US" dirty="0">
                <a:latin typeface="Frutiger LT Std 45 Light" panose="020B0402020204020204"/>
                <a:ea typeface="Verdana"/>
              </a:rPr>
              <a:t>How will I be remembered when </a:t>
            </a:r>
            <a:br>
              <a:rPr lang="en-US" dirty="0">
                <a:latin typeface="Frutiger LT Std 45 Light" panose="020B0402020204020204"/>
                <a:ea typeface="Verdana"/>
              </a:rPr>
            </a:br>
            <a:r>
              <a:rPr lang="en-US">
                <a:latin typeface="Frutiger LT Std 45 Light" panose="020B0402020204020204"/>
                <a:ea typeface="Verdana"/>
              </a:rPr>
              <a:t>I am </a:t>
            </a:r>
            <a:r>
              <a:rPr lang="en-US" dirty="0">
                <a:latin typeface="Frutiger LT Std 45 Light" panose="020B0402020204020204"/>
                <a:ea typeface="Verdana"/>
              </a:rPr>
              <a:t>gone?</a:t>
            </a:r>
          </a:p>
          <a:p>
            <a:pPr marL="310515" lvl="1" indent="-310515"/>
            <a:r>
              <a:rPr lang="en-US" dirty="0">
                <a:latin typeface="Frutiger LT Std 45 Light" panose="020B0402020204020204"/>
                <a:ea typeface="Verdana"/>
              </a:rPr>
              <a:t>How much is enough for </a:t>
            </a:r>
            <a:br>
              <a:rPr lang="en-US" dirty="0">
                <a:latin typeface="Frutiger LT Std 45 Light" panose="020B0402020204020204"/>
                <a:ea typeface="Verdana"/>
              </a:rPr>
            </a:br>
            <a:r>
              <a:rPr lang="en-US">
                <a:latin typeface="Frutiger LT Std 45 Light" panose="020B0402020204020204"/>
                <a:ea typeface="Verdana"/>
              </a:rPr>
              <a:t>my </a:t>
            </a:r>
            <a:r>
              <a:rPr lang="en-US" dirty="0">
                <a:latin typeface="Frutiger LT Std 45 Light" panose="020B0402020204020204"/>
                <a:ea typeface="Verdana"/>
              </a:rPr>
              <a:t>children?</a:t>
            </a:r>
          </a:p>
          <a:p>
            <a:pPr marL="310515" lvl="1" indent="-310515"/>
            <a:r>
              <a:rPr lang="en-US" dirty="0">
                <a:latin typeface="Frutiger LT Std 45 Light" panose="020B0402020204020204"/>
                <a:ea typeface="Verdana"/>
              </a:rPr>
              <a:t>When is it too early or too </a:t>
            </a:r>
            <a:br>
              <a:rPr lang="en-US" dirty="0">
                <a:latin typeface="Frutiger LT Std 45 Light" panose="020B0402020204020204"/>
                <a:ea typeface="Verdana"/>
              </a:rPr>
            </a:br>
            <a:r>
              <a:rPr lang="en-US">
                <a:latin typeface="Frutiger LT Std 45 Light" panose="020B0402020204020204"/>
                <a:ea typeface="Verdana"/>
              </a:rPr>
              <a:t>late to leave money to children/grandchildren?</a:t>
            </a:r>
          </a:p>
          <a:p>
            <a:pPr marL="310515" lvl="1" indent="-310515"/>
            <a:r>
              <a:rPr lang="en-US" dirty="0">
                <a:latin typeface="Frutiger LT Std 45 Light" panose="020B0402020204020204"/>
                <a:ea typeface="Verdana"/>
              </a:rPr>
              <a:t>What’s the best way to leave a </a:t>
            </a:r>
            <a:br>
              <a:rPr lang="en-US" dirty="0">
                <a:latin typeface="Frutiger LT Std 45 Light" panose="020B0402020204020204"/>
                <a:ea typeface="Verdana"/>
              </a:rPr>
            </a:br>
            <a:r>
              <a:rPr lang="en-US">
                <a:latin typeface="Frutiger LT Std 45 Light" panose="020B0402020204020204"/>
                <a:ea typeface="Verdana"/>
              </a:rPr>
              <a:t>gift to </a:t>
            </a:r>
            <a:r>
              <a:rPr lang="en-US" dirty="0">
                <a:latin typeface="Frutiger LT Std 45 Light" panose="020B0402020204020204"/>
                <a:ea typeface="Verdana"/>
              </a:rPr>
              <a:t>charity?</a:t>
            </a:r>
          </a:p>
        </p:txBody>
      </p:sp>
      <p:sp>
        <p:nvSpPr>
          <p:cNvPr id="3" name="Title 2">
            <a:extLst>
              <a:ext uri="{FF2B5EF4-FFF2-40B4-BE49-F238E27FC236}">
                <a16:creationId xmlns:a16="http://schemas.microsoft.com/office/drawing/2014/main" id="{5A225812-CF4E-CB82-7BA2-585A860AE91B}"/>
              </a:ext>
            </a:extLst>
          </p:cNvPr>
          <p:cNvSpPr>
            <a:spLocks noGrp="1"/>
          </p:cNvSpPr>
          <p:nvPr>
            <p:ph type="title"/>
          </p:nvPr>
        </p:nvSpPr>
        <p:spPr/>
        <p:txBody>
          <a:bodyPr/>
          <a:lstStyle/>
          <a:p>
            <a:r>
              <a:rPr lang="en-US" sz="4000" dirty="0">
                <a:latin typeface="Frutiger LT Std 45 Light"/>
                <a:ea typeface="ＭＳ Ｐゴシック"/>
              </a:rPr>
              <a:t>What your donors</a:t>
            </a:r>
            <a:br>
              <a:rPr lang="en-US" sz="4000" dirty="0">
                <a:latin typeface="Frutiger LT Std 45 Light"/>
                <a:ea typeface="ＭＳ Ｐゴシック"/>
              </a:rPr>
            </a:br>
            <a:r>
              <a:rPr lang="en-US" sz="4000" dirty="0">
                <a:latin typeface="Frutiger LT Std 45 Light"/>
                <a:ea typeface="ＭＳ Ｐゴシック"/>
              </a:rPr>
              <a:t>are asking</a:t>
            </a:r>
          </a:p>
        </p:txBody>
      </p:sp>
    </p:spTree>
    <p:extLst>
      <p:ext uri="{BB962C8B-B14F-4D97-AF65-F5344CB8AC3E}">
        <p14:creationId xmlns:p14="http://schemas.microsoft.com/office/powerpoint/2010/main" val="92010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FF04EB-A72C-8FF9-D49E-A54FF61B55E0}"/>
              </a:ext>
            </a:extLst>
          </p:cNvPr>
          <p:cNvPicPr>
            <a:picLocks noChangeAspect="1"/>
          </p:cNvPicPr>
          <p:nvPr/>
        </p:nvPicPr>
        <p:blipFill>
          <a:blip r:embed="rId2"/>
          <a:stretch>
            <a:fillRect/>
          </a:stretch>
        </p:blipFill>
        <p:spPr>
          <a:xfrm>
            <a:off x="2086708" y="2601686"/>
            <a:ext cx="2672861" cy="2994594"/>
          </a:xfrm>
          <a:prstGeom prst="rect">
            <a:avLst/>
          </a:prstGeom>
        </p:spPr>
      </p:pic>
      <p:pic>
        <p:nvPicPr>
          <p:cNvPr id="6" name="Picture 5">
            <a:extLst>
              <a:ext uri="{FF2B5EF4-FFF2-40B4-BE49-F238E27FC236}">
                <a16:creationId xmlns:a16="http://schemas.microsoft.com/office/drawing/2014/main" id="{4DF7183D-73A5-1241-09CD-59DC6A64C073}"/>
              </a:ext>
            </a:extLst>
          </p:cNvPr>
          <p:cNvPicPr>
            <a:picLocks noChangeAspect="1"/>
          </p:cNvPicPr>
          <p:nvPr/>
        </p:nvPicPr>
        <p:blipFill>
          <a:blip r:embed="rId3"/>
          <a:stretch>
            <a:fillRect/>
          </a:stretch>
        </p:blipFill>
        <p:spPr>
          <a:xfrm>
            <a:off x="4759569" y="2601686"/>
            <a:ext cx="2672861" cy="2895599"/>
          </a:xfrm>
          <a:prstGeom prst="rect">
            <a:avLst/>
          </a:prstGeom>
        </p:spPr>
      </p:pic>
      <p:pic>
        <p:nvPicPr>
          <p:cNvPr id="7" name="Picture 6">
            <a:extLst>
              <a:ext uri="{FF2B5EF4-FFF2-40B4-BE49-F238E27FC236}">
                <a16:creationId xmlns:a16="http://schemas.microsoft.com/office/drawing/2014/main" id="{269DAC43-5680-53C2-B82D-36FB31027D8A}"/>
              </a:ext>
            </a:extLst>
          </p:cNvPr>
          <p:cNvPicPr>
            <a:picLocks noChangeAspect="1"/>
          </p:cNvPicPr>
          <p:nvPr/>
        </p:nvPicPr>
        <p:blipFill>
          <a:blip r:embed="rId4"/>
          <a:stretch>
            <a:fillRect/>
          </a:stretch>
        </p:blipFill>
        <p:spPr>
          <a:xfrm>
            <a:off x="7432430" y="2601686"/>
            <a:ext cx="2672861" cy="2895599"/>
          </a:xfrm>
          <a:prstGeom prst="rect">
            <a:avLst/>
          </a:prstGeom>
        </p:spPr>
      </p:pic>
      <p:sp>
        <p:nvSpPr>
          <p:cNvPr id="2" name="Title 1">
            <a:extLst>
              <a:ext uri="{FF2B5EF4-FFF2-40B4-BE49-F238E27FC236}">
                <a16:creationId xmlns:a16="http://schemas.microsoft.com/office/drawing/2014/main" id="{BF77E5A4-1673-BD20-1DA2-967C35319F49}"/>
              </a:ext>
            </a:extLst>
          </p:cNvPr>
          <p:cNvSpPr>
            <a:spLocks noGrp="1"/>
          </p:cNvSpPr>
          <p:nvPr>
            <p:ph type="title"/>
          </p:nvPr>
        </p:nvSpPr>
        <p:spPr/>
        <p:txBody>
          <a:bodyPr/>
          <a:lstStyle/>
          <a:p>
            <a:r>
              <a:rPr lang="en-US" sz="6000" dirty="0">
                <a:solidFill>
                  <a:srgbClr val="0080BD"/>
                </a:solidFill>
                <a:latin typeface="Frutiger LT Std 45 Light"/>
                <a:ea typeface="ＭＳ Ｐゴシック"/>
              </a:rPr>
              <a:t>Where assets can go</a:t>
            </a:r>
          </a:p>
          <a:p>
            <a:endParaRPr lang="en-US" sz="6000" dirty="0"/>
          </a:p>
        </p:txBody>
      </p:sp>
    </p:spTree>
    <p:extLst>
      <p:ext uri="{BB962C8B-B14F-4D97-AF65-F5344CB8AC3E}">
        <p14:creationId xmlns:p14="http://schemas.microsoft.com/office/powerpoint/2010/main" val="282262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5C1C-986B-C5CB-8D33-F9FC797FBDF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B8173E1-0426-6218-282D-22B1839070FD}"/>
              </a:ext>
            </a:extLst>
          </p:cNvPr>
          <p:cNvSpPr txBox="1"/>
          <p:nvPr/>
        </p:nvSpPr>
        <p:spPr>
          <a:xfrm>
            <a:off x="427703" y="594103"/>
            <a:ext cx="8275663" cy="1015663"/>
          </a:xfrm>
          <a:prstGeom prst="rect">
            <a:avLst/>
          </a:prstGeom>
          <a:noFill/>
        </p:spPr>
        <p:txBody>
          <a:bodyPr wrap="none" lIns="91440" tIns="45720" rIns="91440" bIns="45720" rtlCol="0" anchor="t">
            <a:spAutoFit/>
          </a:bodyPr>
          <a:lstStyle/>
          <a:p>
            <a:r>
              <a:rPr lang="en-US" sz="6000" b="1" dirty="0">
                <a:solidFill>
                  <a:schemeClr val="bg1"/>
                </a:solidFill>
                <a:latin typeface="Frutiger LT Std 45 Light" panose="020B0402020204020204"/>
              </a:rPr>
              <a:t>A final act of stewardship</a:t>
            </a:r>
          </a:p>
        </p:txBody>
      </p:sp>
      <p:sp>
        <p:nvSpPr>
          <p:cNvPr id="3" name="Rectangle: Rounded Corners 2">
            <a:extLst>
              <a:ext uri="{FF2B5EF4-FFF2-40B4-BE49-F238E27FC236}">
                <a16:creationId xmlns:a16="http://schemas.microsoft.com/office/drawing/2014/main" id="{0E21DF8F-D5E8-481C-CB6A-259681BEA2CE}"/>
              </a:ext>
            </a:extLst>
          </p:cNvPr>
          <p:cNvSpPr/>
          <p:nvPr/>
        </p:nvSpPr>
        <p:spPr>
          <a:xfrm>
            <a:off x="427703" y="1710357"/>
            <a:ext cx="11040430" cy="541971"/>
          </a:xfrm>
          <a:prstGeom prst="roundRect">
            <a:avLst/>
          </a:prstGeom>
          <a:noFill/>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91440" tIns="45720" rIns="91440" bIns="45720" anchor="t"/>
          <a:lstStyle/>
          <a:p>
            <a:pPr>
              <a:lnSpc>
                <a:spcPct val="200000"/>
              </a:lnSpc>
            </a:pPr>
            <a:r>
              <a:rPr lang="en-US" sz="3600" b="1" dirty="0">
                <a:solidFill>
                  <a:schemeClr val="bg1"/>
                </a:solidFill>
                <a:latin typeface="Frutiger LT Std 45 Light" panose="020B0402020204020204"/>
              </a:rPr>
              <a:t>1) Avoid or minimize tax consequences</a:t>
            </a:r>
            <a:endParaRPr lang="en-US"/>
          </a:p>
          <a:p>
            <a:pPr>
              <a:lnSpc>
                <a:spcPct val="200000"/>
              </a:lnSpc>
            </a:pPr>
            <a:r>
              <a:rPr lang="en-US" sz="3600" b="1">
                <a:solidFill>
                  <a:schemeClr val="bg1"/>
                </a:solidFill>
                <a:latin typeface="Frutiger LT Std 45 Light" panose="020B0402020204020204"/>
              </a:rPr>
              <a:t>2) Reduce headaches and costs for loved ones</a:t>
            </a:r>
            <a:endParaRPr lang="en-US" sz="3600" b="1" dirty="0">
              <a:solidFill>
                <a:schemeClr val="bg1"/>
              </a:solidFill>
              <a:latin typeface="Frutiger LT Std 45 Light" panose="020B0402020204020204"/>
            </a:endParaRPr>
          </a:p>
          <a:p>
            <a:pPr>
              <a:lnSpc>
                <a:spcPct val="200000"/>
              </a:lnSpc>
            </a:pPr>
            <a:r>
              <a:rPr lang="en-US" sz="3600" b="1">
                <a:solidFill>
                  <a:schemeClr val="bg1"/>
                </a:solidFill>
                <a:latin typeface="Frutiger LT Std 45 Light" panose="020B0402020204020204"/>
              </a:rPr>
              <a:t>3) Avoid probate</a:t>
            </a:r>
            <a:endParaRPr lang="en-US" sz="3600" b="1" dirty="0">
              <a:solidFill>
                <a:schemeClr val="bg1"/>
              </a:solidFill>
              <a:latin typeface="Frutiger LT Std 45 Light" panose="020B0402020204020204"/>
            </a:endParaRPr>
          </a:p>
        </p:txBody>
      </p:sp>
    </p:spTree>
    <p:extLst>
      <p:ext uri="{BB962C8B-B14F-4D97-AF65-F5344CB8AC3E}">
        <p14:creationId xmlns:p14="http://schemas.microsoft.com/office/powerpoint/2010/main" val="159714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E97EB-1C46-DE8B-D834-4A10BA7C24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B7E8F0-FD8A-F83A-D752-F56847DDB937}"/>
              </a:ext>
            </a:extLst>
          </p:cNvPr>
          <p:cNvSpPr>
            <a:spLocks noGrp="1"/>
          </p:cNvSpPr>
          <p:nvPr>
            <p:ph type="body" sz="quarter" idx="10"/>
          </p:nvPr>
        </p:nvSpPr>
        <p:spPr>
          <a:xfrm>
            <a:off x="1067446" y="2127360"/>
            <a:ext cx="4951404" cy="3121938"/>
          </a:xfrm>
        </p:spPr>
        <p:txBody>
          <a:bodyPr/>
          <a:lstStyle/>
          <a:p>
            <a:pPr marL="0" lvl="1" indent="0">
              <a:buNone/>
            </a:pPr>
            <a:r>
              <a:rPr lang="en-US" dirty="0">
                <a:latin typeface="Frutiger LT Std 45 Light" panose="020B0402020204020204"/>
                <a:ea typeface="Verdana"/>
              </a:rPr>
              <a:t>Probate is a legal process that occurs when a person dies that involves the validation and administration of their will </a:t>
            </a:r>
            <a:r>
              <a:rPr lang="en-US">
                <a:latin typeface="Frutiger LT Std 45 Light" panose="020B0402020204020204"/>
                <a:ea typeface="Verdana"/>
              </a:rPr>
              <a:t>(if available).</a:t>
            </a:r>
            <a:endParaRPr lang="en-US" dirty="0">
              <a:latin typeface="Frutiger LT Std 45 Light" panose="020B0402020204020204"/>
              <a:ea typeface="Verdana"/>
            </a:endParaRPr>
          </a:p>
        </p:txBody>
      </p:sp>
      <p:sp>
        <p:nvSpPr>
          <p:cNvPr id="3" name="Title 2">
            <a:extLst>
              <a:ext uri="{FF2B5EF4-FFF2-40B4-BE49-F238E27FC236}">
                <a16:creationId xmlns:a16="http://schemas.microsoft.com/office/drawing/2014/main" id="{47CE66C7-BC8B-4874-D7AE-EBA3D1B02281}"/>
              </a:ext>
            </a:extLst>
          </p:cNvPr>
          <p:cNvSpPr>
            <a:spLocks noGrp="1"/>
          </p:cNvSpPr>
          <p:nvPr>
            <p:ph type="title"/>
          </p:nvPr>
        </p:nvSpPr>
        <p:spPr/>
        <p:txBody>
          <a:bodyPr/>
          <a:lstStyle/>
          <a:p>
            <a:r>
              <a:rPr lang="en-US" sz="4000" dirty="0"/>
              <a:t>What is probate?</a:t>
            </a:r>
          </a:p>
        </p:txBody>
      </p:sp>
    </p:spTree>
    <p:extLst>
      <p:ext uri="{BB962C8B-B14F-4D97-AF65-F5344CB8AC3E}">
        <p14:creationId xmlns:p14="http://schemas.microsoft.com/office/powerpoint/2010/main" val="2957879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838200" y="460375"/>
            <a:ext cx="7563758" cy="1033916"/>
          </a:xfrm>
        </p:spPr>
        <p:txBody>
          <a:bodyPr/>
          <a:lstStyle/>
          <a:p>
            <a:pPr algn="ctr"/>
            <a:r>
              <a:rPr lang="en-US" dirty="0">
                <a:solidFill>
                  <a:schemeClr val="bg1"/>
                </a:solidFill>
              </a:rPr>
              <a:t>Non-Probate</a:t>
            </a:r>
          </a:p>
        </p:txBody>
      </p:sp>
      <p:grpSp>
        <p:nvGrpSpPr>
          <p:cNvPr id="16" name="Group 15"/>
          <p:cNvGrpSpPr/>
          <p:nvPr/>
        </p:nvGrpSpPr>
        <p:grpSpPr>
          <a:xfrm>
            <a:off x="319498" y="1851621"/>
            <a:ext cx="11355629" cy="4858437"/>
            <a:chOff x="319498" y="1916935"/>
            <a:chExt cx="11355629" cy="4858437"/>
          </a:xfrm>
        </p:grpSpPr>
        <p:sp>
          <p:nvSpPr>
            <p:cNvPr id="8" name="Rounded Rectangle 7"/>
            <p:cNvSpPr/>
            <p:nvPr/>
          </p:nvSpPr>
          <p:spPr>
            <a:xfrm>
              <a:off x="539826" y="2170322"/>
              <a:ext cx="2726673" cy="4583017"/>
            </a:xfrm>
            <a:prstGeom prst="round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3342702" y="2170322"/>
              <a:ext cx="2726673" cy="4583017"/>
            </a:xfrm>
            <a:prstGeom prst="roundRect">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145578" y="2192355"/>
              <a:ext cx="2726673" cy="4583017"/>
            </a:xfrm>
            <a:prstGeom prst="round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8948454" y="2192355"/>
              <a:ext cx="2726673" cy="4583017"/>
            </a:xfrm>
            <a:prstGeom prst="roundRect">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a:spLocks noChangeAspect="1"/>
            </p:cNvSpPr>
            <p:nvPr/>
          </p:nvSpPr>
          <p:spPr>
            <a:xfrm>
              <a:off x="319498" y="1916935"/>
              <a:ext cx="980502" cy="978408"/>
            </a:xfrm>
            <a:prstGeom prst="flowChartConnector">
              <a:avLst/>
            </a:prstGeom>
            <a:solidFill>
              <a:schemeClr val="bg1">
                <a:lumMod val="95000"/>
              </a:schemeClr>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2">
                      <a:lumMod val="50000"/>
                    </a:schemeClr>
                  </a:solidFill>
                </a:rPr>
                <a:t>1.</a:t>
              </a:r>
              <a:endParaRPr lang="en-US" dirty="0">
                <a:solidFill>
                  <a:schemeClr val="tx2">
                    <a:lumMod val="50000"/>
                  </a:schemeClr>
                </a:solidFill>
              </a:endParaRPr>
            </a:p>
          </p:txBody>
        </p:sp>
        <p:sp>
          <p:nvSpPr>
            <p:cNvPr id="13" name="Flowchart: Connector 12"/>
            <p:cNvSpPr>
              <a:spLocks noChangeAspect="1"/>
            </p:cNvSpPr>
            <p:nvPr/>
          </p:nvSpPr>
          <p:spPr>
            <a:xfrm>
              <a:off x="3045250" y="1916935"/>
              <a:ext cx="980502" cy="978408"/>
            </a:xfrm>
            <a:prstGeom prst="flowChartConnector">
              <a:avLst/>
            </a:prstGeom>
            <a:solidFill>
              <a:schemeClr val="bg1">
                <a:lumMod val="95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srgbClr val="44546A">
                      <a:lumMod val="50000"/>
                    </a:srgbClr>
                  </a:solidFill>
                </a:rPr>
                <a:t>2.</a:t>
              </a:r>
              <a:endParaRPr lang="en-US" dirty="0">
                <a:solidFill>
                  <a:srgbClr val="44546A">
                    <a:lumMod val="50000"/>
                  </a:srgbClr>
                </a:solidFill>
              </a:endParaRPr>
            </a:p>
          </p:txBody>
        </p:sp>
        <p:sp>
          <p:nvSpPr>
            <p:cNvPr id="14" name="Flowchart: Connector 13"/>
            <p:cNvSpPr>
              <a:spLocks noChangeAspect="1"/>
            </p:cNvSpPr>
            <p:nvPr/>
          </p:nvSpPr>
          <p:spPr>
            <a:xfrm>
              <a:off x="5771002" y="1916935"/>
              <a:ext cx="980502" cy="978408"/>
            </a:xfrm>
            <a:prstGeom prst="flowChartConnector">
              <a:avLst/>
            </a:prstGeom>
            <a:solidFill>
              <a:schemeClr val="bg1">
                <a:lumMod val="95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srgbClr val="44546A">
                      <a:lumMod val="50000"/>
                    </a:srgbClr>
                  </a:solidFill>
                </a:rPr>
                <a:t>3.</a:t>
              </a:r>
              <a:endParaRPr lang="en-US" dirty="0">
                <a:solidFill>
                  <a:srgbClr val="44546A">
                    <a:lumMod val="50000"/>
                  </a:srgbClr>
                </a:solidFill>
              </a:endParaRPr>
            </a:p>
          </p:txBody>
        </p:sp>
        <p:sp>
          <p:nvSpPr>
            <p:cNvPr id="15" name="Flowchart: Connector 14"/>
            <p:cNvSpPr>
              <a:spLocks noChangeAspect="1"/>
            </p:cNvSpPr>
            <p:nvPr/>
          </p:nvSpPr>
          <p:spPr>
            <a:xfrm>
              <a:off x="8496754" y="1916935"/>
              <a:ext cx="980502" cy="978408"/>
            </a:xfrm>
            <a:prstGeom prst="flowChartConnector">
              <a:avLst/>
            </a:prstGeom>
            <a:solidFill>
              <a:schemeClr val="bg1">
                <a:lumMod val="95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srgbClr val="44546A">
                      <a:lumMod val="50000"/>
                    </a:srgbClr>
                  </a:solidFill>
                </a:rPr>
                <a:t>4.</a:t>
              </a:r>
              <a:endParaRPr lang="en-US" dirty="0">
                <a:solidFill>
                  <a:srgbClr val="44546A">
                    <a:lumMod val="50000"/>
                  </a:srgbClr>
                </a:solidFill>
              </a:endParaRPr>
            </a:p>
          </p:txBody>
        </p:sp>
      </p:grpSp>
      <p:sp>
        <p:nvSpPr>
          <p:cNvPr id="17" name="TextBox 16"/>
          <p:cNvSpPr txBox="1"/>
          <p:nvPr/>
        </p:nvSpPr>
        <p:spPr>
          <a:xfrm>
            <a:off x="770705" y="2204160"/>
            <a:ext cx="2296103" cy="523220"/>
          </a:xfrm>
          <a:prstGeom prst="rect">
            <a:avLst/>
          </a:prstGeom>
          <a:noFill/>
        </p:spPr>
        <p:txBody>
          <a:bodyPr wrap="square" rtlCol="0">
            <a:spAutoFit/>
          </a:bodyPr>
          <a:lstStyle/>
          <a:p>
            <a:pPr algn="r"/>
            <a:r>
              <a:rPr lang="en-US" sz="2800" u="sng" dirty="0">
                <a:solidFill>
                  <a:schemeClr val="bg1"/>
                </a:solidFill>
                <a:latin typeface="+mj-lt"/>
              </a:rPr>
              <a:t>Ownership</a:t>
            </a:r>
          </a:p>
        </p:txBody>
      </p:sp>
      <p:sp>
        <p:nvSpPr>
          <p:cNvPr id="18" name="TextBox 17"/>
          <p:cNvSpPr txBox="1"/>
          <p:nvPr/>
        </p:nvSpPr>
        <p:spPr>
          <a:xfrm>
            <a:off x="3537788" y="2204160"/>
            <a:ext cx="2296103" cy="954107"/>
          </a:xfrm>
          <a:prstGeom prst="rect">
            <a:avLst/>
          </a:prstGeom>
          <a:noFill/>
        </p:spPr>
        <p:txBody>
          <a:bodyPr wrap="square" rtlCol="0">
            <a:spAutoFit/>
          </a:bodyPr>
          <a:lstStyle/>
          <a:p>
            <a:pPr algn="r"/>
            <a:r>
              <a:rPr lang="en-US" sz="2800" u="sng" dirty="0">
                <a:solidFill>
                  <a:schemeClr val="bg1"/>
                </a:solidFill>
                <a:latin typeface="+mj-lt"/>
              </a:rPr>
              <a:t>Beneficiary Designation</a:t>
            </a:r>
          </a:p>
        </p:txBody>
      </p:sp>
      <p:sp>
        <p:nvSpPr>
          <p:cNvPr id="19" name="TextBox 18"/>
          <p:cNvSpPr txBox="1"/>
          <p:nvPr/>
        </p:nvSpPr>
        <p:spPr>
          <a:xfrm>
            <a:off x="9057697" y="2204160"/>
            <a:ext cx="2296103" cy="523220"/>
          </a:xfrm>
          <a:prstGeom prst="rect">
            <a:avLst/>
          </a:prstGeom>
          <a:noFill/>
        </p:spPr>
        <p:txBody>
          <a:bodyPr wrap="square" rtlCol="0">
            <a:spAutoFit/>
          </a:bodyPr>
          <a:lstStyle/>
          <a:p>
            <a:pPr algn="ctr"/>
            <a:r>
              <a:rPr lang="en-US" sz="2800" u="sng" dirty="0">
                <a:solidFill>
                  <a:schemeClr val="bg1"/>
                </a:solidFill>
                <a:latin typeface="+mj-lt"/>
              </a:rPr>
              <a:t>Will</a:t>
            </a:r>
          </a:p>
        </p:txBody>
      </p:sp>
      <p:sp>
        <p:nvSpPr>
          <p:cNvPr id="20" name="TextBox 19"/>
          <p:cNvSpPr txBox="1"/>
          <p:nvPr/>
        </p:nvSpPr>
        <p:spPr>
          <a:xfrm>
            <a:off x="6221781" y="2208622"/>
            <a:ext cx="2296103" cy="954107"/>
          </a:xfrm>
          <a:prstGeom prst="rect">
            <a:avLst/>
          </a:prstGeom>
          <a:noFill/>
        </p:spPr>
        <p:txBody>
          <a:bodyPr wrap="square" rtlCol="0">
            <a:spAutoFit/>
          </a:bodyPr>
          <a:lstStyle/>
          <a:p>
            <a:pPr algn="r"/>
            <a:r>
              <a:rPr lang="en-US" sz="2800" u="sng" dirty="0">
                <a:solidFill>
                  <a:schemeClr val="bg1"/>
                </a:solidFill>
                <a:latin typeface="+mj-lt"/>
              </a:rPr>
              <a:t>Revocable Living Trust</a:t>
            </a:r>
          </a:p>
        </p:txBody>
      </p:sp>
      <p:sp>
        <p:nvSpPr>
          <p:cNvPr id="21" name="TextBox 20"/>
          <p:cNvSpPr txBox="1"/>
          <p:nvPr/>
        </p:nvSpPr>
        <p:spPr>
          <a:xfrm>
            <a:off x="616491" y="2835101"/>
            <a:ext cx="256693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Joint with Rights of Survivorship:</a:t>
            </a:r>
          </a:p>
        </p:txBody>
      </p:sp>
      <p:sp>
        <p:nvSpPr>
          <p:cNvPr id="22" name="Flowchart: Connector 21"/>
          <p:cNvSpPr>
            <a:spLocks noChangeAspect="1"/>
          </p:cNvSpPr>
          <p:nvPr/>
        </p:nvSpPr>
        <p:spPr>
          <a:xfrm>
            <a:off x="980042" y="3589153"/>
            <a:ext cx="457200" cy="457200"/>
          </a:xfrm>
          <a:prstGeom prst="flowChartConnector">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p:cNvSpPr>
            <a:spLocks noChangeAspect="1"/>
          </p:cNvSpPr>
          <p:nvPr/>
        </p:nvSpPr>
        <p:spPr>
          <a:xfrm>
            <a:off x="2334658" y="3589153"/>
            <a:ext cx="457200" cy="457200"/>
          </a:xfrm>
          <a:prstGeom prst="flowChartConnector">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a:off x="1447452" y="3817753"/>
            <a:ext cx="901212" cy="513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38200" y="3481432"/>
            <a:ext cx="709656" cy="64330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547856" y="3669404"/>
            <a:ext cx="786802" cy="1101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16491" y="4385500"/>
            <a:ext cx="2360815"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Husband &amp; Wife:</a:t>
            </a:r>
          </a:p>
        </p:txBody>
      </p:sp>
      <p:sp>
        <p:nvSpPr>
          <p:cNvPr id="36" name="Flowchart: Connector 35"/>
          <p:cNvSpPr>
            <a:spLocks noChangeAspect="1"/>
          </p:cNvSpPr>
          <p:nvPr/>
        </p:nvSpPr>
        <p:spPr>
          <a:xfrm>
            <a:off x="980042" y="4865379"/>
            <a:ext cx="457200" cy="457200"/>
          </a:xfrm>
          <a:prstGeom prst="flowChartConnector">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p:cNvSpPr>
            <a:spLocks noChangeAspect="1"/>
          </p:cNvSpPr>
          <p:nvPr/>
        </p:nvSpPr>
        <p:spPr>
          <a:xfrm>
            <a:off x="2334658" y="4865379"/>
            <a:ext cx="457200" cy="457200"/>
          </a:xfrm>
          <a:prstGeom prst="flowChartConnector">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a:off x="1447452" y="5093979"/>
            <a:ext cx="901212" cy="513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564873" y="3338898"/>
            <a:ext cx="2206129"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Life insurance</a:t>
            </a:r>
          </a:p>
          <a:p>
            <a:pPr marL="285750" indent="-285750">
              <a:buFont typeface="Arial" panose="020B0604020202020204" pitchFamily="34" charset="0"/>
              <a:buChar char="•"/>
            </a:pPr>
            <a:r>
              <a:rPr lang="en-US" sz="2000" dirty="0">
                <a:solidFill>
                  <a:schemeClr val="bg1"/>
                </a:solidFill>
              </a:rPr>
              <a:t>IRA</a:t>
            </a:r>
          </a:p>
          <a:p>
            <a:pPr marL="285750" indent="-285750">
              <a:buFont typeface="Arial" panose="020B0604020202020204" pitchFamily="34" charset="0"/>
              <a:buChar char="•"/>
            </a:pPr>
            <a:r>
              <a:rPr lang="en-US" sz="2000" dirty="0">
                <a:solidFill>
                  <a:schemeClr val="bg1"/>
                </a:solidFill>
              </a:rPr>
              <a:t>401(k)</a:t>
            </a:r>
          </a:p>
          <a:p>
            <a:pPr marL="285750" indent="-285750">
              <a:buFont typeface="Arial" panose="020B0604020202020204" pitchFamily="34" charset="0"/>
              <a:buChar char="•"/>
            </a:pPr>
            <a:r>
              <a:rPr lang="en-US" sz="2000" dirty="0">
                <a:solidFill>
                  <a:schemeClr val="bg1"/>
                </a:solidFill>
              </a:rPr>
              <a:t>T.O.D. real estate deed</a:t>
            </a:r>
          </a:p>
          <a:p>
            <a:pPr marL="285750" indent="-285750">
              <a:buFont typeface="Arial" panose="020B0604020202020204" pitchFamily="34" charset="0"/>
              <a:buChar char="•"/>
            </a:pPr>
            <a:r>
              <a:rPr lang="en-US" sz="2000" dirty="0">
                <a:solidFill>
                  <a:schemeClr val="bg1"/>
                </a:solidFill>
              </a:rPr>
              <a:t>P.O.D. account</a:t>
            </a:r>
          </a:p>
        </p:txBody>
      </p:sp>
      <p:sp>
        <p:nvSpPr>
          <p:cNvPr id="40" name="Rounded Rectangle 39"/>
          <p:cNvSpPr/>
          <p:nvPr/>
        </p:nvSpPr>
        <p:spPr>
          <a:xfrm>
            <a:off x="6751504" y="3338898"/>
            <a:ext cx="1533180" cy="1046602"/>
          </a:xfrm>
          <a:prstGeom prst="roundRect">
            <a:avLst/>
          </a:prstGeom>
          <a:solidFill>
            <a:schemeClr val="accent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RLT</a:t>
            </a:r>
          </a:p>
          <a:p>
            <a:pPr algn="ctr"/>
            <a:endParaRPr lang="en-US" dirty="0"/>
          </a:p>
          <a:p>
            <a:pPr algn="ctr"/>
            <a:endParaRPr lang="en-US" dirty="0"/>
          </a:p>
        </p:txBody>
      </p:sp>
      <p:sp>
        <p:nvSpPr>
          <p:cNvPr id="41" name="Flowchart: Connector 40"/>
          <p:cNvSpPr/>
          <p:nvPr/>
        </p:nvSpPr>
        <p:spPr>
          <a:xfrm>
            <a:off x="7050795" y="3817753"/>
            <a:ext cx="297456" cy="306984"/>
          </a:xfrm>
          <a:prstGeom prst="flowChartConnector">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lowchart: Connector 41"/>
          <p:cNvSpPr/>
          <p:nvPr/>
        </p:nvSpPr>
        <p:spPr>
          <a:xfrm>
            <a:off x="7647542" y="3817753"/>
            <a:ext cx="297456" cy="306984"/>
          </a:xfrm>
          <a:prstGeom prst="flowChartConnector">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p:cNvCxnSpPr/>
          <p:nvPr/>
        </p:nvCxnSpPr>
        <p:spPr>
          <a:xfrm flipH="1">
            <a:off x="6930062" y="4510960"/>
            <a:ext cx="418189" cy="752413"/>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2"/>
          <a:stretch>
            <a:fillRect/>
          </a:stretch>
        </p:blipFill>
        <p:spPr>
          <a:xfrm rot="17938922">
            <a:off x="7635275" y="4521400"/>
            <a:ext cx="530398" cy="859611"/>
          </a:xfrm>
          <a:prstGeom prst="rect">
            <a:avLst/>
          </a:prstGeom>
        </p:spPr>
      </p:pic>
      <p:sp>
        <p:nvSpPr>
          <p:cNvPr id="51" name="Flowchart: Connector 50"/>
          <p:cNvSpPr/>
          <p:nvPr/>
        </p:nvSpPr>
        <p:spPr>
          <a:xfrm>
            <a:off x="6751504" y="5322579"/>
            <a:ext cx="297456" cy="306984"/>
          </a:xfrm>
          <a:prstGeom prst="flowChartConnector">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p:cNvSpPr/>
          <p:nvPr/>
        </p:nvSpPr>
        <p:spPr>
          <a:xfrm>
            <a:off x="8007889" y="5322579"/>
            <a:ext cx="297456" cy="306984"/>
          </a:xfrm>
          <a:prstGeom prst="flowChartConnector">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9545200" y="2830029"/>
            <a:ext cx="1533180" cy="1046602"/>
          </a:xfrm>
          <a:prstGeom prst="round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Will</a:t>
            </a:r>
          </a:p>
          <a:p>
            <a:pPr algn="ctr"/>
            <a:endParaRPr lang="en-US" dirty="0"/>
          </a:p>
          <a:p>
            <a:pPr algn="ctr"/>
            <a:endParaRPr lang="en-US" dirty="0"/>
          </a:p>
        </p:txBody>
      </p:sp>
      <p:pic>
        <p:nvPicPr>
          <p:cNvPr id="54" name="Picture 53"/>
          <p:cNvPicPr>
            <a:picLocks noChangeAspect="1"/>
          </p:cNvPicPr>
          <p:nvPr/>
        </p:nvPicPr>
        <p:blipFill>
          <a:blip r:embed="rId2"/>
          <a:stretch>
            <a:fillRect/>
          </a:stretch>
        </p:blipFill>
        <p:spPr>
          <a:xfrm rot="17938922">
            <a:off x="10584121" y="3995329"/>
            <a:ext cx="530398" cy="859611"/>
          </a:xfrm>
          <a:prstGeom prst="rect">
            <a:avLst/>
          </a:prstGeom>
        </p:spPr>
      </p:pic>
      <p:pic>
        <p:nvPicPr>
          <p:cNvPr id="55" name="Picture 54"/>
          <p:cNvPicPr>
            <a:picLocks noChangeAspect="1"/>
          </p:cNvPicPr>
          <p:nvPr/>
        </p:nvPicPr>
        <p:blipFill>
          <a:blip r:embed="rId2"/>
          <a:stretch>
            <a:fillRect/>
          </a:stretch>
        </p:blipFill>
        <p:spPr>
          <a:xfrm>
            <a:off x="9545200" y="3992124"/>
            <a:ext cx="530398" cy="859611"/>
          </a:xfrm>
          <a:prstGeom prst="rect">
            <a:avLst/>
          </a:prstGeom>
        </p:spPr>
      </p:pic>
      <p:sp>
        <p:nvSpPr>
          <p:cNvPr id="56" name="Flowchart: Connector 55"/>
          <p:cNvSpPr>
            <a:spLocks noChangeAspect="1"/>
          </p:cNvSpPr>
          <p:nvPr/>
        </p:nvSpPr>
        <p:spPr>
          <a:xfrm>
            <a:off x="9316600" y="4865379"/>
            <a:ext cx="457200" cy="457200"/>
          </a:xfrm>
          <a:prstGeom prst="flowChartConnector">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Connector 56"/>
          <p:cNvSpPr>
            <a:spLocks noChangeAspect="1"/>
          </p:cNvSpPr>
          <p:nvPr/>
        </p:nvSpPr>
        <p:spPr>
          <a:xfrm>
            <a:off x="10896600" y="4861902"/>
            <a:ext cx="457200" cy="457200"/>
          </a:xfrm>
          <a:prstGeom prst="flowChartConnector">
            <a:avLst/>
          </a:prstGeom>
          <a:solidFill>
            <a:schemeClr val="accent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9075148" y="5315458"/>
            <a:ext cx="940104" cy="523220"/>
          </a:xfrm>
          <a:prstGeom prst="rect">
            <a:avLst/>
          </a:prstGeom>
          <a:noFill/>
        </p:spPr>
        <p:txBody>
          <a:bodyPr wrap="square" rtlCol="0">
            <a:spAutoFit/>
          </a:bodyPr>
          <a:lstStyle/>
          <a:p>
            <a:pPr algn="ctr"/>
            <a:r>
              <a:rPr lang="en-US" sz="1400" dirty="0">
                <a:solidFill>
                  <a:schemeClr val="bg1"/>
                </a:solidFill>
              </a:rPr>
              <a:t>Minor’s Trust</a:t>
            </a:r>
          </a:p>
        </p:txBody>
      </p:sp>
      <p:sp>
        <p:nvSpPr>
          <p:cNvPr id="59" name="TextBox 58"/>
          <p:cNvSpPr txBox="1"/>
          <p:nvPr/>
        </p:nvSpPr>
        <p:spPr>
          <a:xfrm>
            <a:off x="10075598" y="5007681"/>
            <a:ext cx="940104" cy="307777"/>
          </a:xfrm>
          <a:prstGeom prst="rect">
            <a:avLst/>
          </a:prstGeom>
          <a:noFill/>
        </p:spPr>
        <p:txBody>
          <a:bodyPr wrap="square" rtlCol="0">
            <a:spAutoFit/>
          </a:bodyPr>
          <a:lstStyle/>
          <a:p>
            <a:pPr algn="ctr"/>
            <a:r>
              <a:rPr lang="en-US" sz="1400" dirty="0">
                <a:solidFill>
                  <a:schemeClr val="bg1"/>
                </a:solidFill>
              </a:rPr>
              <a:t>Probate</a:t>
            </a:r>
          </a:p>
        </p:txBody>
      </p:sp>
      <p:pic>
        <p:nvPicPr>
          <p:cNvPr id="60" name="Picture 59"/>
          <p:cNvPicPr>
            <a:picLocks noChangeAspect="1"/>
          </p:cNvPicPr>
          <p:nvPr/>
        </p:nvPicPr>
        <p:blipFill>
          <a:blip r:embed="rId2"/>
          <a:stretch>
            <a:fillRect/>
          </a:stretch>
        </p:blipFill>
        <p:spPr>
          <a:xfrm>
            <a:off x="10712160" y="5338564"/>
            <a:ext cx="274320" cy="444588"/>
          </a:xfrm>
          <a:prstGeom prst="rect">
            <a:avLst/>
          </a:prstGeom>
        </p:spPr>
      </p:pic>
      <p:pic>
        <p:nvPicPr>
          <p:cNvPr id="61" name="Picture 60"/>
          <p:cNvPicPr>
            <a:picLocks noChangeAspect="1"/>
          </p:cNvPicPr>
          <p:nvPr/>
        </p:nvPicPr>
        <p:blipFill>
          <a:blip r:embed="rId2"/>
          <a:stretch>
            <a:fillRect/>
          </a:stretch>
        </p:blipFill>
        <p:spPr>
          <a:xfrm rot="18253331">
            <a:off x="11216640" y="5347209"/>
            <a:ext cx="274320" cy="444588"/>
          </a:xfrm>
          <a:prstGeom prst="rect">
            <a:avLst/>
          </a:prstGeom>
        </p:spPr>
      </p:pic>
      <p:sp>
        <p:nvSpPr>
          <p:cNvPr id="62" name="Flowchart: Connector 61"/>
          <p:cNvSpPr/>
          <p:nvPr/>
        </p:nvSpPr>
        <p:spPr>
          <a:xfrm>
            <a:off x="10563432" y="5778488"/>
            <a:ext cx="297456" cy="306984"/>
          </a:xfrm>
          <a:prstGeom prst="flowChartConnector">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Connector 62"/>
          <p:cNvSpPr/>
          <p:nvPr/>
        </p:nvSpPr>
        <p:spPr>
          <a:xfrm>
            <a:off x="11317290" y="5776371"/>
            <a:ext cx="297456" cy="306984"/>
          </a:xfrm>
          <a:prstGeom prst="flowChartConnector">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Left Brace 64"/>
          <p:cNvSpPr/>
          <p:nvPr/>
        </p:nvSpPr>
        <p:spPr>
          <a:xfrm rot="5400000">
            <a:off x="4350481" y="-2345112"/>
            <a:ext cx="640162" cy="7577640"/>
          </a:xfrm>
          <a:prstGeom prst="leftBrace">
            <a:avLst>
              <a:gd name="adj1" fmla="val 142079"/>
              <a:gd name="adj2" fmla="val 50000"/>
            </a:avLst>
          </a:prstGeom>
          <a:ln w="444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Frutiger LT Std 45 Light"/>
            </a:endParaRPr>
          </a:p>
        </p:txBody>
      </p:sp>
      <p:sp>
        <p:nvSpPr>
          <p:cNvPr id="46" name="Left Brace 45"/>
          <p:cNvSpPr/>
          <p:nvPr/>
        </p:nvSpPr>
        <p:spPr>
          <a:xfrm rot="5400000">
            <a:off x="10002593" y="217057"/>
            <a:ext cx="629277" cy="2459258"/>
          </a:xfrm>
          <a:prstGeom prst="leftBrace">
            <a:avLst>
              <a:gd name="adj1" fmla="val 142079"/>
              <a:gd name="adj2" fmla="val 50000"/>
            </a:avLst>
          </a:prstGeom>
          <a:ln w="444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Frutiger LT Std 45 Light"/>
            </a:endParaRPr>
          </a:p>
        </p:txBody>
      </p:sp>
      <p:sp>
        <p:nvSpPr>
          <p:cNvPr id="2" name="TextBox 1"/>
          <p:cNvSpPr txBox="1"/>
          <p:nvPr/>
        </p:nvSpPr>
        <p:spPr>
          <a:xfrm>
            <a:off x="9056333" y="460334"/>
            <a:ext cx="2519835" cy="769441"/>
          </a:xfrm>
          <a:prstGeom prst="rect">
            <a:avLst/>
          </a:prstGeom>
          <a:noFill/>
        </p:spPr>
        <p:txBody>
          <a:bodyPr wrap="square" lIns="91440" tIns="45720" rIns="91440" bIns="45720" rtlCol="0" anchor="t">
            <a:spAutoFit/>
          </a:bodyPr>
          <a:lstStyle/>
          <a:p>
            <a:pPr algn="ctr"/>
            <a:r>
              <a:rPr lang="en-US" sz="4400" b="1" dirty="0">
                <a:solidFill>
                  <a:schemeClr val="bg1"/>
                </a:solidFill>
                <a:latin typeface="Frutiger LT Std 45 Light" panose="020B0402020204020204"/>
              </a:rPr>
              <a:t>Probate</a:t>
            </a:r>
            <a:endParaRPr lang="en-US"/>
          </a:p>
        </p:txBody>
      </p:sp>
    </p:spTree>
    <p:extLst>
      <p:ext uri="{BB962C8B-B14F-4D97-AF65-F5344CB8AC3E}">
        <p14:creationId xmlns:p14="http://schemas.microsoft.com/office/powerpoint/2010/main" val="3213182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31ADA-1556-7646-E492-38273C366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D4F113-4BCF-0CA5-DF28-6128D76037E3}"/>
              </a:ext>
            </a:extLst>
          </p:cNvPr>
          <p:cNvSpPr>
            <a:spLocks noGrp="1"/>
          </p:cNvSpPr>
          <p:nvPr>
            <p:ph type="body" sz="quarter" idx="10"/>
          </p:nvPr>
        </p:nvSpPr>
        <p:spPr>
          <a:xfrm>
            <a:off x="1067446" y="2138076"/>
            <a:ext cx="4951404" cy="3121938"/>
          </a:xfrm>
        </p:spPr>
        <p:txBody>
          <a:bodyPr/>
          <a:lstStyle/>
          <a:p>
            <a:pPr marL="310515" lvl="1" indent="-310515"/>
            <a:r>
              <a:rPr lang="en-US" dirty="0">
                <a:latin typeface="Frutiger LT Std 45 Light" panose="020B0402020204020204"/>
                <a:ea typeface="Verdana"/>
              </a:rPr>
              <a:t>Simple starting point </a:t>
            </a:r>
            <a:br>
              <a:rPr lang="en-US" dirty="0">
                <a:latin typeface="Frutiger LT Std 45 Light" panose="020B0402020204020204"/>
                <a:ea typeface="Verdana"/>
              </a:rPr>
            </a:br>
            <a:r>
              <a:rPr lang="en-US">
                <a:latin typeface="Frutiger LT Std 45 Light" panose="020B0402020204020204"/>
                <a:ea typeface="Verdana"/>
              </a:rPr>
              <a:t>and inexpensive</a:t>
            </a:r>
            <a:endParaRPr lang="en-US">
              <a:ea typeface="Verdana"/>
            </a:endParaRPr>
          </a:p>
          <a:p>
            <a:pPr marL="310515" lvl="1" indent="-310515"/>
            <a:r>
              <a:rPr lang="en-US" dirty="0">
                <a:latin typeface="Frutiger LT Std 45 Light" panose="020B0402020204020204"/>
                <a:ea typeface="Verdana"/>
              </a:rPr>
              <a:t>Instructions for burial, services </a:t>
            </a:r>
            <a:br>
              <a:rPr lang="en-US" dirty="0">
                <a:latin typeface="Frutiger LT Std 45 Light" panose="020B0402020204020204"/>
                <a:ea typeface="Verdana"/>
              </a:rPr>
            </a:br>
            <a:r>
              <a:rPr lang="en-US">
                <a:latin typeface="Frutiger LT Std 45 Light" panose="020B0402020204020204"/>
                <a:ea typeface="Verdana"/>
              </a:rPr>
              <a:t>and </a:t>
            </a:r>
            <a:r>
              <a:rPr lang="en-US" dirty="0">
                <a:latin typeface="Frutiger LT Std 45 Light" panose="020B0402020204020204"/>
                <a:ea typeface="Verdana"/>
              </a:rPr>
              <a:t>memorials</a:t>
            </a:r>
          </a:p>
          <a:p>
            <a:pPr marL="310515" lvl="1" indent="-310515"/>
            <a:r>
              <a:rPr lang="en-US" dirty="0">
                <a:latin typeface="Frutiger LT Std 45 Light" panose="020B0402020204020204"/>
                <a:ea typeface="Verdana"/>
              </a:rPr>
              <a:t>Guardianship directives for </a:t>
            </a:r>
            <a:br>
              <a:rPr lang="en-US" dirty="0">
                <a:latin typeface="Frutiger LT Std 45 Light" panose="020B0402020204020204"/>
                <a:ea typeface="Verdana"/>
              </a:rPr>
            </a:br>
            <a:r>
              <a:rPr lang="en-US">
                <a:latin typeface="Frutiger LT Std 45 Light" panose="020B0402020204020204"/>
                <a:ea typeface="Verdana"/>
              </a:rPr>
              <a:t>minor </a:t>
            </a:r>
            <a:r>
              <a:rPr lang="en-US" dirty="0">
                <a:latin typeface="Frutiger LT Std 45 Light" panose="020B0402020204020204"/>
                <a:ea typeface="Verdana"/>
              </a:rPr>
              <a:t>children</a:t>
            </a:r>
          </a:p>
          <a:p>
            <a:pPr marL="310515" lvl="1" indent="-310515"/>
            <a:r>
              <a:rPr lang="en-US">
                <a:latin typeface="Frutiger LT Std 45 Light" panose="020B0402020204020204"/>
                <a:ea typeface="Verdana"/>
              </a:rPr>
              <a:t>Becomes effective at death</a:t>
            </a:r>
            <a:endParaRPr lang="en-US" dirty="0">
              <a:latin typeface="Frutiger LT Std 45 Light" panose="020B0402020204020204"/>
              <a:ea typeface="Verdana"/>
            </a:endParaRPr>
          </a:p>
          <a:p>
            <a:pPr marL="0" lvl="1" indent="0">
              <a:buNone/>
            </a:pPr>
            <a:r>
              <a:rPr lang="en-US">
                <a:latin typeface="Frutiger LT Std 45 Light" panose="020B0402020204020204"/>
                <a:ea typeface="Verdana"/>
              </a:rPr>
              <a:t>*If you don’t have one, the state</a:t>
            </a:r>
            <a:br>
              <a:rPr lang="en-US" dirty="0">
                <a:latin typeface="Frutiger LT Std 45 Light" panose="020B0402020204020204"/>
                <a:ea typeface="Verdana"/>
              </a:rPr>
            </a:br>
            <a:r>
              <a:rPr lang="en-US">
                <a:latin typeface="Frutiger LT Std 45 Light" panose="020B0402020204020204"/>
                <a:ea typeface="Verdana"/>
              </a:rPr>
              <a:t>has </a:t>
            </a:r>
            <a:r>
              <a:rPr lang="en-US" dirty="0">
                <a:latin typeface="Frutiger LT Std 45 Light" panose="020B0402020204020204"/>
                <a:ea typeface="Verdana"/>
              </a:rPr>
              <a:t>one for you!</a:t>
            </a:r>
          </a:p>
        </p:txBody>
      </p:sp>
      <p:sp>
        <p:nvSpPr>
          <p:cNvPr id="3" name="Title 2">
            <a:extLst>
              <a:ext uri="{FF2B5EF4-FFF2-40B4-BE49-F238E27FC236}">
                <a16:creationId xmlns:a16="http://schemas.microsoft.com/office/drawing/2014/main" id="{797146E7-5616-C39E-565C-F9771EDB4AD2}"/>
              </a:ext>
            </a:extLst>
          </p:cNvPr>
          <p:cNvSpPr>
            <a:spLocks noGrp="1"/>
          </p:cNvSpPr>
          <p:nvPr>
            <p:ph type="title"/>
          </p:nvPr>
        </p:nvSpPr>
        <p:spPr>
          <a:xfrm>
            <a:off x="1067446" y="1145431"/>
            <a:ext cx="5618804" cy="991448"/>
          </a:xfrm>
        </p:spPr>
        <p:txBody>
          <a:bodyPr/>
          <a:lstStyle/>
          <a:p>
            <a:r>
              <a:rPr lang="en-US">
                <a:latin typeface="Frutiger LT Std 45 Light"/>
                <a:ea typeface="ＭＳ Ｐゴシック"/>
              </a:rPr>
              <a:t>Last will and testament</a:t>
            </a:r>
          </a:p>
        </p:txBody>
      </p:sp>
    </p:spTree>
    <p:extLst>
      <p:ext uri="{BB962C8B-B14F-4D97-AF65-F5344CB8AC3E}">
        <p14:creationId xmlns:p14="http://schemas.microsoft.com/office/powerpoint/2010/main" val="2751348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056AB-545F-3B38-FFA8-DAA6D05534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21681AF-66D3-16DA-1489-4A173ECB5878}"/>
              </a:ext>
            </a:extLst>
          </p:cNvPr>
          <p:cNvSpPr>
            <a:spLocks noGrp="1"/>
          </p:cNvSpPr>
          <p:nvPr>
            <p:ph type="body" sz="quarter" idx="10"/>
          </p:nvPr>
        </p:nvSpPr>
        <p:spPr>
          <a:xfrm>
            <a:off x="1067446" y="2389272"/>
            <a:ext cx="4951404" cy="3121938"/>
          </a:xfrm>
        </p:spPr>
        <p:txBody>
          <a:bodyPr/>
          <a:lstStyle/>
          <a:p>
            <a:pPr marL="457200" indent="-457200">
              <a:buFont typeface="Arial" panose="020B0604020202020204" pitchFamily="34" charset="0"/>
              <a:buChar char="•"/>
            </a:pPr>
            <a:r>
              <a:rPr lang="en-US">
                <a:latin typeface="Frutiger LT Std 45 Light" panose="020B0402020204020204"/>
                <a:ea typeface="Verdana"/>
              </a:rPr>
              <a:t>Simple and, typically, free</a:t>
            </a:r>
            <a:br>
              <a:rPr lang="en-US" dirty="0">
                <a:latin typeface="Frutiger LT Std 45 Light" panose="020B0402020204020204"/>
                <a:ea typeface="Verdana"/>
              </a:rPr>
            </a:br>
            <a:r>
              <a:rPr lang="en-US">
                <a:latin typeface="Frutiger LT Std 45 Light" panose="020B0402020204020204"/>
                <a:ea typeface="Verdana"/>
              </a:rPr>
              <a:t>to </a:t>
            </a:r>
            <a:r>
              <a:rPr lang="en-US" dirty="0">
                <a:latin typeface="Frutiger LT Std 45 Light" panose="020B0402020204020204"/>
                <a:ea typeface="Verdana"/>
              </a:rPr>
              <a:t>create</a:t>
            </a:r>
          </a:p>
          <a:p>
            <a:pPr marL="457200" indent="-457200">
              <a:buFont typeface="Arial" panose="020B0604020202020204" pitchFamily="34" charset="0"/>
              <a:buChar char="•"/>
            </a:pPr>
            <a:r>
              <a:rPr lang="en-US" dirty="0">
                <a:latin typeface="Frutiger LT Std 45 Light" panose="020B0402020204020204"/>
                <a:ea typeface="Verdana"/>
              </a:rPr>
              <a:t>Supersedes the will</a:t>
            </a:r>
            <a:endParaRPr lang="en-US" dirty="0">
              <a:latin typeface="Frutiger LT Std 45 Light" panose="020B0402020204020204"/>
            </a:endParaRPr>
          </a:p>
          <a:p>
            <a:pPr marL="457200" indent="-457200">
              <a:buFont typeface="Arial" panose="020B0604020202020204" pitchFamily="34" charset="0"/>
              <a:buChar char="•"/>
            </a:pPr>
            <a:r>
              <a:rPr lang="en-US" dirty="0">
                <a:latin typeface="Frutiger LT Std 45 Light" panose="020B0402020204020204"/>
              </a:rPr>
              <a:t>Transfers assets within weeks, not months/years</a:t>
            </a:r>
          </a:p>
          <a:p>
            <a:pPr marL="457200" indent="-457200">
              <a:buFont typeface="Arial" panose="020B0604020202020204" pitchFamily="34" charset="0"/>
              <a:buChar char="•"/>
            </a:pPr>
            <a:r>
              <a:rPr lang="en-US" dirty="0">
                <a:latin typeface="Frutiger LT Std 45 Light" panose="020B0402020204020204"/>
              </a:rPr>
              <a:t>Does not allow for “strings attached” provisions</a:t>
            </a:r>
          </a:p>
          <a:p>
            <a:pPr marL="457200" indent="-457200">
              <a:buFont typeface="Arial" panose="020B0604020202020204" pitchFamily="34" charset="0"/>
              <a:buChar char="•"/>
            </a:pPr>
            <a:endParaRPr lang="en-US" dirty="0">
              <a:latin typeface="Frutiger LT Std 45 Light" panose="020B0402020204020204"/>
            </a:endParaRPr>
          </a:p>
        </p:txBody>
      </p:sp>
      <p:sp>
        <p:nvSpPr>
          <p:cNvPr id="3" name="Title 2">
            <a:extLst>
              <a:ext uri="{FF2B5EF4-FFF2-40B4-BE49-F238E27FC236}">
                <a16:creationId xmlns:a16="http://schemas.microsoft.com/office/drawing/2014/main" id="{2DCBEF97-B830-7C07-539E-F8824B9590AE}"/>
              </a:ext>
            </a:extLst>
          </p:cNvPr>
          <p:cNvSpPr>
            <a:spLocks noGrp="1"/>
          </p:cNvSpPr>
          <p:nvPr>
            <p:ph type="title"/>
          </p:nvPr>
        </p:nvSpPr>
        <p:spPr>
          <a:xfrm>
            <a:off x="1067446" y="1188974"/>
            <a:ext cx="5401090" cy="991448"/>
          </a:xfrm>
        </p:spPr>
        <p:txBody>
          <a:bodyPr/>
          <a:lstStyle/>
          <a:p>
            <a:r>
              <a:rPr lang="en-US" sz="3200" dirty="0">
                <a:latin typeface="Frutiger LT Std 45 Light"/>
                <a:ea typeface="ＭＳ Ｐゴシック"/>
              </a:rPr>
              <a:t>Avoiding probate: Beneficiary designations</a:t>
            </a:r>
          </a:p>
        </p:txBody>
      </p:sp>
    </p:spTree>
    <p:extLst>
      <p:ext uri="{BB962C8B-B14F-4D97-AF65-F5344CB8AC3E}">
        <p14:creationId xmlns:p14="http://schemas.microsoft.com/office/powerpoint/2010/main" val="2600391798"/>
      </p:ext>
    </p:extLst>
  </p:cSld>
  <p:clrMapOvr>
    <a:masterClrMapping/>
  </p:clrMapOvr>
</p:sld>
</file>

<file path=ppt/theme/theme1.xml><?xml version="1.0" encoding="utf-8"?>
<a:theme xmlns:a="http://schemas.openxmlformats.org/drawingml/2006/main" name="Everence_ppt_16x9">
  <a:themeElements>
    <a:clrScheme name="Everence">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344EEB-6C33-401E-9199-AF9FB554E9A6}">
  <ds:schemaRefs>
    <ds:schemaRef ds:uri="http://schemas.microsoft.com/sharepoint/v3/contenttype/forms"/>
  </ds:schemaRefs>
</ds:datastoreItem>
</file>

<file path=customXml/itemProps2.xml><?xml version="1.0" encoding="utf-8"?>
<ds:datastoreItem xmlns:ds="http://schemas.openxmlformats.org/officeDocument/2006/customXml" ds:itemID="{14097359-4804-462D-87F2-48468B5032CC}">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3.xml><?xml version="1.0" encoding="utf-8"?>
<ds:datastoreItem xmlns:ds="http://schemas.openxmlformats.org/officeDocument/2006/customXml" ds:itemID="{7527C75F-96F6-4727-9DAF-18702CF33C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3623</TotalTime>
  <Words>1052</Words>
  <Application>Microsoft Office PowerPoint</Application>
  <PresentationFormat>Widescreen</PresentationFormat>
  <Paragraphs>142</Paragraphs>
  <Slides>23</Slides>
  <Notes>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Everence_ppt_16x9</vt:lpstr>
      <vt:lpstr>Making wishes clear</vt:lpstr>
      <vt:lpstr>You are in the stewardship business</vt:lpstr>
      <vt:lpstr>What your donors are asking</vt:lpstr>
      <vt:lpstr>Where assets can go </vt:lpstr>
      <vt:lpstr>PowerPoint Presentation</vt:lpstr>
      <vt:lpstr>What is probate?</vt:lpstr>
      <vt:lpstr>Non-Probate</vt:lpstr>
      <vt:lpstr>Last will and testament</vt:lpstr>
      <vt:lpstr>Avoiding probate: Beneficiary designations</vt:lpstr>
      <vt:lpstr>Avoiding probate: Revocable living trusts</vt:lpstr>
      <vt:lpstr>PowerPoint Presentation</vt:lpstr>
      <vt:lpstr>PowerPoint Presentation</vt:lpstr>
      <vt:lpstr>Tip #1 Stop asking donors to include you in their will</vt:lpstr>
      <vt:lpstr>Tip #2 Start asking donors to include you in their beneficiary designations </vt:lpstr>
      <vt:lpstr>Tip #3 IRAs are your best friend</vt:lpstr>
      <vt:lpstr>PowerPoint Presentation</vt:lpstr>
      <vt:lpstr>The Snyder family</vt:lpstr>
      <vt:lpstr>The Snyder family</vt:lpstr>
      <vt:lpstr>The Snyder family</vt:lpstr>
      <vt:lpstr>Bonus Tip #3.5 Mention Qualified Charitable Distributions (QCDs)</vt:lpstr>
      <vt:lpstr>Tip #4 Hire an estate planning attorney for donors</vt:lpstr>
      <vt:lpstr>Tip #5 Partner with an Everence consultant</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Tom Duckworth</dc:creator>
  <cp:keywords/>
  <dc:description/>
  <cp:lastModifiedBy>Chandler Ingle</cp:lastModifiedBy>
  <cp:revision>223</cp:revision>
  <dcterms:created xsi:type="dcterms:W3CDTF">2017-12-11T13:08:55Z</dcterms:created>
  <dcterms:modified xsi:type="dcterms:W3CDTF">2025-09-19T13:03:17Z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