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476" r:id="rId5"/>
    <p:sldId id="704" r:id="rId6"/>
    <p:sldId id="705" r:id="rId7"/>
    <p:sldId id="706" r:id="rId8"/>
    <p:sldId id="708" r:id="rId9"/>
    <p:sldId id="710" r:id="rId10"/>
    <p:sldId id="711" r:id="rId11"/>
    <p:sldId id="712" r:id="rId12"/>
    <p:sldId id="713" r:id="rId13"/>
    <p:sldId id="714" r:id="rId14"/>
    <p:sldId id="716" r:id="rId15"/>
    <p:sldId id="717" r:id="rId16"/>
    <p:sldId id="696" r:id="rId17"/>
    <p:sldId id="718" r:id="rId18"/>
    <p:sldId id="702" r:id="rId19"/>
    <p:sldId id="71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7C0B36-15C9-7C5F-1DA1-87B854C5F52C}" name="Katherine J. Ross" initials="" userId="S::katherine.ross@everence.com::6bf6e7c5-e4e5-43b5-aa80-b92a893d739b" providerId="AD"/>
  <p188:author id="{86106AB8-CDA2-D2CD-A018-0D6131F8F30C}" name="Abby King" initials="AK" userId="S::Abby.King@everence.com::a5eae45b-b8a7-44e6-a860-0674ceae9a7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B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A49D0F-B95F-7B93-A448-1D9019D792F0}" v="8" dt="2025-09-24T18:46:32.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King" userId="S::abby.king@everence.com::a5eae45b-b8a7-44e6-a860-0674ceae9a73" providerId="AD" clId="Web-{B399E400-BDCD-37A8-C774-A6EFF9AA62AD}"/>
    <pc:docChg chg="modSld">
      <pc:chgData name="Abby King" userId="S::abby.king@everence.com::a5eae45b-b8a7-44e6-a860-0674ceae9a73" providerId="AD" clId="Web-{B399E400-BDCD-37A8-C774-A6EFF9AA62AD}" dt="2025-09-18T20:38:53.910" v="7" actId="20577"/>
      <pc:docMkLst>
        <pc:docMk/>
      </pc:docMkLst>
      <pc:sldChg chg="modSp">
        <pc:chgData name="Abby King" userId="S::abby.king@everence.com::a5eae45b-b8a7-44e6-a860-0674ceae9a73" providerId="AD" clId="Web-{B399E400-BDCD-37A8-C774-A6EFF9AA62AD}" dt="2025-09-18T20:34:33.427" v="1" actId="20577"/>
        <pc:sldMkLst>
          <pc:docMk/>
          <pc:sldMk cId="3745310119" sldId="476"/>
        </pc:sldMkLst>
        <pc:spChg chg="mod">
          <ac:chgData name="Abby King" userId="S::abby.king@everence.com::a5eae45b-b8a7-44e6-a860-0674ceae9a73" providerId="AD" clId="Web-{B399E400-BDCD-37A8-C774-A6EFF9AA62AD}" dt="2025-09-18T20:34:33.427" v="1" actId="20577"/>
          <ac:spMkLst>
            <pc:docMk/>
            <pc:sldMk cId="3745310119" sldId="476"/>
            <ac:spMk id="2" creationId="{B30E2859-F3A2-1514-763A-E5B99058C46C}"/>
          </ac:spMkLst>
        </pc:spChg>
      </pc:sldChg>
      <pc:sldChg chg="modSp">
        <pc:chgData name="Abby King" userId="S::abby.king@everence.com::a5eae45b-b8a7-44e6-a860-0674ceae9a73" providerId="AD" clId="Web-{B399E400-BDCD-37A8-C774-A6EFF9AA62AD}" dt="2025-09-18T20:36:36.817" v="5" actId="20577"/>
        <pc:sldMkLst>
          <pc:docMk/>
          <pc:sldMk cId="967008231" sldId="702"/>
        </pc:sldMkLst>
        <pc:spChg chg="mod">
          <ac:chgData name="Abby King" userId="S::abby.king@everence.com::a5eae45b-b8a7-44e6-a860-0674ceae9a73" providerId="AD" clId="Web-{B399E400-BDCD-37A8-C774-A6EFF9AA62AD}" dt="2025-09-18T20:36:36.817" v="5" actId="20577"/>
          <ac:spMkLst>
            <pc:docMk/>
            <pc:sldMk cId="967008231" sldId="702"/>
            <ac:spMk id="3" creationId="{B515D9A4-82A6-B637-5F95-6494C901D1FE}"/>
          </ac:spMkLst>
        </pc:spChg>
      </pc:sldChg>
      <pc:sldChg chg="modSp">
        <pc:chgData name="Abby King" userId="S::abby.king@everence.com::a5eae45b-b8a7-44e6-a860-0674ceae9a73" providerId="AD" clId="Web-{B399E400-BDCD-37A8-C774-A6EFF9AA62AD}" dt="2025-09-18T20:38:53.910" v="7" actId="20577"/>
        <pc:sldMkLst>
          <pc:docMk/>
          <pc:sldMk cId="821590282" sldId="708"/>
        </pc:sldMkLst>
        <pc:spChg chg="mod">
          <ac:chgData name="Abby King" userId="S::abby.king@everence.com::a5eae45b-b8a7-44e6-a860-0674ceae9a73" providerId="AD" clId="Web-{B399E400-BDCD-37A8-C774-A6EFF9AA62AD}" dt="2025-09-18T20:38:53.910" v="7" actId="20577"/>
          <ac:spMkLst>
            <pc:docMk/>
            <pc:sldMk cId="821590282" sldId="708"/>
            <ac:spMk id="9" creationId="{240BB22E-1546-F74F-EC97-9F33E02D89C4}"/>
          </ac:spMkLst>
        </pc:spChg>
      </pc:sldChg>
      <pc:sldChg chg="modSp">
        <pc:chgData name="Abby King" userId="S::abby.king@everence.com::a5eae45b-b8a7-44e6-a860-0674ceae9a73" providerId="AD" clId="Web-{B399E400-BDCD-37A8-C774-A6EFF9AA62AD}" dt="2025-09-18T20:35:17.098" v="2" actId="20577"/>
        <pc:sldMkLst>
          <pc:docMk/>
          <pc:sldMk cId="2690289590" sldId="710"/>
        </pc:sldMkLst>
        <pc:spChg chg="mod">
          <ac:chgData name="Abby King" userId="S::abby.king@everence.com::a5eae45b-b8a7-44e6-a860-0674ceae9a73" providerId="AD" clId="Web-{B399E400-BDCD-37A8-C774-A6EFF9AA62AD}" dt="2025-09-18T20:35:17.098" v="2" actId="20577"/>
          <ac:spMkLst>
            <pc:docMk/>
            <pc:sldMk cId="2690289590" sldId="710"/>
            <ac:spMk id="17" creationId="{C70DEC3F-3F84-1CA5-F7A5-40B30786A7BB}"/>
          </ac:spMkLst>
        </pc:spChg>
      </pc:sldChg>
      <pc:sldChg chg="modSp">
        <pc:chgData name="Abby King" userId="S::abby.king@everence.com::a5eae45b-b8a7-44e6-a860-0674ceae9a73" providerId="AD" clId="Web-{B399E400-BDCD-37A8-C774-A6EFF9AA62AD}" dt="2025-09-18T20:35:23.223" v="3" actId="20577"/>
        <pc:sldMkLst>
          <pc:docMk/>
          <pc:sldMk cId="3717585078" sldId="711"/>
        </pc:sldMkLst>
        <pc:spChg chg="mod">
          <ac:chgData name="Abby King" userId="S::abby.king@everence.com::a5eae45b-b8a7-44e6-a860-0674ceae9a73" providerId="AD" clId="Web-{B399E400-BDCD-37A8-C774-A6EFF9AA62AD}" dt="2025-09-18T20:35:23.223" v="3" actId="20577"/>
          <ac:spMkLst>
            <pc:docMk/>
            <pc:sldMk cId="3717585078" sldId="711"/>
            <ac:spMk id="17" creationId="{6A88EF56-493F-3029-3196-EBCA608C091A}"/>
          </ac:spMkLst>
        </pc:spChg>
      </pc:sldChg>
      <pc:sldChg chg="modSp">
        <pc:chgData name="Abby King" userId="S::abby.king@everence.com::a5eae45b-b8a7-44e6-a860-0674ceae9a73" providerId="AD" clId="Web-{B399E400-BDCD-37A8-C774-A6EFF9AA62AD}" dt="2025-09-18T20:38:45.723" v="6" actId="20577"/>
        <pc:sldMkLst>
          <pc:docMk/>
          <pc:sldMk cId="456587025" sldId="712"/>
        </pc:sldMkLst>
        <pc:spChg chg="mod">
          <ac:chgData name="Abby King" userId="S::abby.king@everence.com::a5eae45b-b8a7-44e6-a860-0674ceae9a73" providerId="AD" clId="Web-{B399E400-BDCD-37A8-C774-A6EFF9AA62AD}" dt="2025-09-18T20:38:45.723" v="6" actId="20577"/>
          <ac:spMkLst>
            <pc:docMk/>
            <pc:sldMk cId="456587025" sldId="712"/>
            <ac:spMk id="8" creationId="{DD1D5FAF-13AC-528E-9283-AA58706B8802}"/>
          </ac:spMkLst>
        </pc:spChg>
      </pc:sldChg>
      <pc:sldChg chg="modSp">
        <pc:chgData name="Abby King" userId="S::abby.king@everence.com::a5eae45b-b8a7-44e6-a860-0674ceae9a73" providerId="AD" clId="Web-{B399E400-BDCD-37A8-C774-A6EFF9AA62AD}" dt="2025-09-18T20:36:21.645" v="4" actId="20577"/>
        <pc:sldMkLst>
          <pc:docMk/>
          <pc:sldMk cId="3158223726" sldId="717"/>
        </pc:sldMkLst>
        <pc:spChg chg="mod">
          <ac:chgData name="Abby King" userId="S::abby.king@everence.com::a5eae45b-b8a7-44e6-a860-0674ceae9a73" providerId="AD" clId="Web-{B399E400-BDCD-37A8-C774-A6EFF9AA62AD}" dt="2025-09-18T20:36:21.645" v="4" actId="20577"/>
          <ac:spMkLst>
            <pc:docMk/>
            <pc:sldMk cId="3158223726" sldId="717"/>
            <ac:spMk id="24" creationId="{46CF6DF5-82BE-37FA-04A9-EC558D4F0F72}"/>
          </ac:spMkLst>
        </pc:spChg>
      </pc:sldChg>
    </pc:docChg>
  </pc:docChgLst>
  <pc:docChgLst>
    <pc:chgData name="Caroline Greaser" userId="S::caroline.greaser@everence.com::4768c633-ff99-48e7-9544-3ccb1f793b52" providerId="AD" clId="Web-{FDD0F6C2-A058-8613-16DA-11E796543A68}"/>
    <pc:docChg chg="modSld">
      <pc:chgData name="Caroline Greaser" userId="S::caroline.greaser@everence.com::4768c633-ff99-48e7-9544-3ccb1f793b52" providerId="AD" clId="Web-{FDD0F6C2-A058-8613-16DA-11E796543A68}" dt="2025-09-19T12:53:35.756" v="2" actId="1076"/>
      <pc:docMkLst>
        <pc:docMk/>
      </pc:docMkLst>
      <pc:sldChg chg="modSp">
        <pc:chgData name="Caroline Greaser" userId="S::caroline.greaser@everence.com::4768c633-ff99-48e7-9544-3ccb1f793b52" providerId="AD" clId="Web-{FDD0F6C2-A058-8613-16DA-11E796543A68}" dt="2025-09-19T12:53:19.615" v="1" actId="1076"/>
        <pc:sldMkLst>
          <pc:docMk/>
          <pc:sldMk cId="1650983527" sldId="706"/>
        </pc:sldMkLst>
        <pc:spChg chg="mod">
          <ac:chgData name="Caroline Greaser" userId="S::caroline.greaser@everence.com::4768c633-ff99-48e7-9544-3ccb1f793b52" providerId="AD" clId="Web-{FDD0F6C2-A058-8613-16DA-11E796543A68}" dt="2025-09-19T12:53:19.615" v="1" actId="1076"/>
          <ac:spMkLst>
            <pc:docMk/>
            <pc:sldMk cId="1650983527" sldId="706"/>
            <ac:spMk id="3" creationId="{4807ECEF-F5F1-2346-B01C-63E93422895D}"/>
          </ac:spMkLst>
        </pc:spChg>
      </pc:sldChg>
      <pc:sldChg chg="modSp">
        <pc:chgData name="Caroline Greaser" userId="S::caroline.greaser@everence.com::4768c633-ff99-48e7-9544-3ccb1f793b52" providerId="AD" clId="Web-{FDD0F6C2-A058-8613-16DA-11E796543A68}" dt="2025-09-19T12:53:35.756" v="2" actId="1076"/>
        <pc:sldMkLst>
          <pc:docMk/>
          <pc:sldMk cId="821590282" sldId="708"/>
        </pc:sldMkLst>
        <pc:spChg chg="mod">
          <ac:chgData name="Caroline Greaser" userId="S::caroline.greaser@everence.com::4768c633-ff99-48e7-9544-3ccb1f793b52" providerId="AD" clId="Web-{FDD0F6C2-A058-8613-16DA-11E796543A68}" dt="2025-09-19T12:53:35.756" v="2" actId="1076"/>
          <ac:spMkLst>
            <pc:docMk/>
            <pc:sldMk cId="821590282" sldId="708"/>
            <ac:spMk id="3" creationId="{3FA3AC8B-2A71-8921-0779-3A8E6AB884AA}"/>
          </ac:spMkLst>
        </pc:spChg>
      </pc:sldChg>
    </pc:docChg>
  </pc:docChgLst>
  <pc:docChgLst>
    <pc:chgData name="Kristin L. Troyer" userId="S::kristin.troyer@everence.com::4e475414-9a1e-473e-bead-6510f51370e1" providerId="AD" clId="Web-{33A49D0F-B95F-7B93-A448-1D9019D792F0}"/>
    <pc:docChg chg="modSld">
      <pc:chgData name="Kristin L. Troyer" userId="S::kristin.troyer@everence.com::4e475414-9a1e-473e-bead-6510f51370e1" providerId="AD" clId="Web-{33A49D0F-B95F-7B93-A448-1D9019D792F0}" dt="2025-09-24T18:46:20.027" v="5" actId="20577"/>
      <pc:docMkLst>
        <pc:docMk/>
      </pc:docMkLst>
      <pc:sldChg chg="modSp">
        <pc:chgData name="Kristin L. Troyer" userId="S::kristin.troyer@everence.com::4e475414-9a1e-473e-bead-6510f51370e1" providerId="AD" clId="Web-{33A49D0F-B95F-7B93-A448-1D9019D792F0}" dt="2025-09-24T18:46:20.027" v="5" actId="20577"/>
        <pc:sldMkLst>
          <pc:docMk/>
          <pc:sldMk cId="3745310119" sldId="476"/>
        </pc:sldMkLst>
        <pc:spChg chg="mod">
          <ac:chgData name="Kristin L. Troyer" userId="S::kristin.troyer@everence.com::4e475414-9a1e-473e-bead-6510f51370e1" providerId="AD" clId="Web-{33A49D0F-B95F-7B93-A448-1D9019D792F0}" dt="2025-09-24T18:46:20.027" v="5" actId="20577"/>
          <ac:spMkLst>
            <pc:docMk/>
            <pc:sldMk cId="3745310119" sldId="476"/>
            <ac:spMk id="2" creationId="{B30E2859-F3A2-1514-763A-E5B99058C46C}"/>
          </ac:spMkLst>
        </pc:spChg>
      </pc:sldChg>
    </pc:docChg>
  </pc:docChgLst>
  <pc:docChgLst>
    <pc:chgData name="Caroline Greaser" userId="S::caroline.greaser@everence.com::4768c633-ff99-48e7-9544-3ccb1f793b52" providerId="AD" clId="Web-{1145AAF2-FDAF-0A8B-FA72-E0BDFC2B8FD1}"/>
    <pc:docChg chg="modSld">
      <pc:chgData name="Caroline Greaser" userId="S::caroline.greaser@everence.com::4768c633-ff99-48e7-9544-3ccb1f793b52" providerId="AD" clId="Web-{1145AAF2-FDAF-0A8B-FA72-E0BDFC2B8FD1}" dt="2025-09-18T20:53:25.057" v="894"/>
      <pc:docMkLst>
        <pc:docMk/>
      </pc:docMkLst>
      <pc:sldChg chg="addSp delSp modSp">
        <pc:chgData name="Caroline Greaser" userId="S::caroline.greaser@everence.com::4768c633-ff99-48e7-9544-3ccb1f793b52" providerId="AD" clId="Web-{1145AAF2-FDAF-0A8B-FA72-E0BDFC2B8FD1}" dt="2025-09-18T20:27:03.133" v="125" actId="14100"/>
        <pc:sldMkLst>
          <pc:docMk/>
          <pc:sldMk cId="3745310119" sldId="476"/>
        </pc:sldMkLst>
        <pc:spChg chg="mod">
          <ac:chgData name="Caroline Greaser" userId="S::caroline.greaser@everence.com::4768c633-ff99-48e7-9544-3ccb1f793b52" providerId="AD" clId="Web-{1145AAF2-FDAF-0A8B-FA72-E0BDFC2B8FD1}" dt="2025-09-18T20:19:52.277" v="31" actId="20577"/>
          <ac:spMkLst>
            <pc:docMk/>
            <pc:sldMk cId="3745310119" sldId="476"/>
            <ac:spMk id="2" creationId="{B30E2859-F3A2-1514-763A-E5B99058C46C}"/>
          </ac:spMkLst>
        </pc:spChg>
        <pc:spChg chg="mod">
          <ac:chgData name="Caroline Greaser" userId="S::caroline.greaser@everence.com::4768c633-ff99-48e7-9544-3ccb1f793b52" providerId="AD" clId="Web-{1145AAF2-FDAF-0A8B-FA72-E0BDFC2B8FD1}" dt="2025-09-18T20:27:03.133" v="125" actId="14100"/>
          <ac:spMkLst>
            <pc:docMk/>
            <pc:sldMk cId="3745310119" sldId="476"/>
            <ac:spMk id="5" creationId="{3423D00F-75C5-F722-2834-7AA936E92197}"/>
          </ac:spMkLst>
        </pc:spChg>
        <pc:spChg chg="mod">
          <ac:chgData name="Caroline Greaser" userId="S::caroline.greaser@everence.com::4768c633-ff99-48e7-9544-3ccb1f793b52" providerId="AD" clId="Web-{1145AAF2-FDAF-0A8B-FA72-E0BDFC2B8FD1}" dt="2025-09-18T20:19:00.056" v="18" actId="20577"/>
          <ac:spMkLst>
            <pc:docMk/>
            <pc:sldMk cId="3745310119" sldId="476"/>
            <ac:spMk id="25601" creationId="{00000000-0000-0000-0000-000000000000}"/>
          </ac:spMkLst>
        </pc:spChg>
      </pc:sldChg>
      <pc:sldChg chg="modSp">
        <pc:chgData name="Caroline Greaser" userId="S::caroline.greaser@everence.com::4768c633-ff99-48e7-9544-3ccb1f793b52" providerId="AD" clId="Web-{1145AAF2-FDAF-0A8B-FA72-E0BDFC2B8FD1}" dt="2025-09-18T20:33:57.121" v="192" actId="20577"/>
        <pc:sldMkLst>
          <pc:docMk/>
          <pc:sldMk cId="2455625623" sldId="696"/>
        </pc:sldMkLst>
        <pc:spChg chg="mod">
          <ac:chgData name="Caroline Greaser" userId="S::caroline.greaser@everence.com::4768c633-ff99-48e7-9544-3ccb1f793b52" providerId="AD" clId="Web-{1145AAF2-FDAF-0A8B-FA72-E0BDFC2B8FD1}" dt="2025-09-18T20:33:57.121" v="192" actId="20577"/>
          <ac:spMkLst>
            <pc:docMk/>
            <pc:sldMk cId="2455625623" sldId="696"/>
            <ac:spMk id="56321" creationId="{00000000-0000-0000-0000-000000000000}"/>
          </ac:spMkLst>
        </pc:spChg>
      </pc:sldChg>
      <pc:sldChg chg="addSp delSp modSp">
        <pc:chgData name="Caroline Greaser" userId="S::caroline.greaser@everence.com::4768c633-ff99-48e7-9544-3ccb1f793b52" providerId="AD" clId="Web-{1145AAF2-FDAF-0A8B-FA72-E0BDFC2B8FD1}" dt="2025-09-18T20:53:25.057" v="894"/>
        <pc:sldMkLst>
          <pc:docMk/>
          <pc:sldMk cId="967008231" sldId="702"/>
        </pc:sldMkLst>
        <pc:spChg chg="mod">
          <ac:chgData name="Caroline Greaser" userId="S::caroline.greaser@everence.com::4768c633-ff99-48e7-9544-3ccb1f793b52" providerId="AD" clId="Web-{1145AAF2-FDAF-0A8B-FA72-E0BDFC2B8FD1}" dt="2025-09-18T20:34:26.965" v="234" actId="20577"/>
          <ac:spMkLst>
            <pc:docMk/>
            <pc:sldMk cId="967008231" sldId="702"/>
            <ac:spMk id="2" creationId="{CFCA6701-1869-E921-DAA8-16FF53E049AB}"/>
          </ac:spMkLst>
        </pc:spChg>
        <pc:spChg chg="mod">
          <ac:chgData name="Caroline Greaser" userId="S::caroline.greaser@everence.com::4768c633-ff99-48e7-9544-3ccb1f793b52" providerId="AD" clId="Web-{1145AAF2-FDAF-0A8B-FA72-E0BDFC2B8FD1}" dt="2025-09-18T20:53:22.713" v="892" actId="20577"/>
          <ac:spMkLst>
            <pc:docMk/>
            <pc:sldMk cId="967008231" sldId="702"/>
            <ac:spMk id="3" creationId="{B515D9A4-82A6-B637-5F95-6494C901D1FE}"/>
          </ac:spMkLst>
        </pc:spChg>
        <pc:spChg chg="mod">
          <ac:chgData name="Caroline Greaser" userId="S::caroline.greaser@everence.com::4768c633-ff99-48e7-9544-3ccb1f793b52" providerId="AD" clId="Web-{1145AAF2-FDAF-0A8B-FA72-E0BDFC2B8FD1}" dt="2025-09-18T20:52:41.789" v="876" actId="20577"/>
          <ac:spMkLst>
            <pc:docMk/>
            <pc:sldMk cId="967008231" sldId="702"/>
            <ac:spMk id="4" creationId="{82C0FDA7-E4A3-FDE9-23F2-6C8E3D5224C4}"/>
          </ac:spMkLst>
        </pc:spChg>
      </pc:sldChg>
      <pc:sldChg chg="addSp delSp modSp">
        <pc:chgData name="Caroline Greaser" userId="S::caroline.greaser@everence.com::4768c633-ff99-48e7-9544-3ccb1f793b52" providerId="AD" clId="Web-{1145AAF2-FDAF-0A8B-FA72-E0BDFC2B8FD1}" dt="2025-09-18T20:22:53.456" v="43"/>
        <pc:sldMkLst>
          <pc:docMk/>
          <pc:sldMk cId="3081977136" sldId="704"/>
        </pc:sldMkLst>
        <pc:spChg chg="mod">
          <ac:chgData name="Caroline Greaser" userId="S::caroline.greaser@everence.com::4768c633-ff99-48e7-9544-3ccb1f793b52" providerId="AD" clId="Web-{1145AAF2-FDAF-0A8B-FA72-E0BDFC2B8FD1}" dt="2025-09-18T20:22:39.205" v="40" actId="20577"/>
          <ac:spMkLst>
            <pc:docMk/>
            <pc:sldMk cId="3081977136" sldId="704"/>
            <ac:spMk id="2" creationId="{A4725992-1A57-E362-F017-ABDA0B304CD5}"/>
          </ac:spMkLst>
        </pc:spChg>
      </pc:sldChg>
      <pc:sldChg chg="addSp delSp modSp">
        <pc:chgData name="Caroline Greaser" userId="S::caroline.greaser@everence.com::4768c633-ff99-48e7-9544-3ccb1f793b52" providerId="AD" clId="Web-{1145AAF2-FDAF-0A8B-FA72-E0BDFC2B8FD1}" dt="2025-09-18T20:32:31.683" v="149" actId="20577"/>
        <pc:sldMkLst>
          <pc:docMk/>
          <pc:sldMk cId="331908521" sldId="705"/>
        </pc:sldMkLst>
        <pc:spChg chg="mod">
          <ac:chgData name="Caroline Greaser" userId="S::caroline.greaser@everence.com::4768c633-ff99-48e7-9544-3ccb1f793b52" providerId="AD" clId="Web-{1145AAF2-FDAF-0A8B-FA72-E0BDFC2B8FD1}" dt="2025-09-18T20:32:31.683" v="149" actId="20577"/>
          <ac:spMkLst>
            <pc:docMk/>
            <pc:sldMk cId="331908521" sldId="705"/>
            <ac:spMk id="4" creationId="{E65CF467-3315-1954-F3CD-40B11B4DC045}"/>
          </ac:spMkLst>
        </pc:spChg>
        <pc:spChg chg="mod">
          <ac:chgData name="Caroline Greaser" userId="S::caroline.greaser@everence.com::4768c633-ff99-48e7-9544-3ccb1f793b52" providerId="AD" clId="Web-{1145AAF2-FDAF-0A8B-FA72-E0BDFC2B8FD1}" dt="2025-09-18T20:26:06.397" v="107" actId="1076"/>
          <ac:spMkLst>
            <pc:docMk/>
            <pc:sldMk cId="331908521" sldId="705"/>
            <ac:spMk id="15" creationId="{13C95251-8E28-8E49-3B94-3D3A23DEDF37}"/>
          </ac:spMkLst>
        </pc:spChg>
        <pc:spChg chg="mod">
          <ac:chgData name="Caroline Greaser" userId="S::caroline.greaser@everence.com::4768c633-ff99-48e7-9544-3ccb1f793b52" providerId="AD" clId="Web-{1145AAF2-FDAF-0A8B-FA72-E0BDFC2B8FD1}" dt="2025-09-18T20:25:16.975" v="77" actId="1076"/>
          <ac:spMkLst>
            <pc:docMk/>
            <pc:sldMk cId="331908521" sldId="705"/>
            <ac:spMk id="17" creationId="{7CFC7D6F-AB99-559C-ED18-4EEA36922913}"/>
          </ac:spMkLst>
        </pc:spChg>
        <pc:spChg chg="mod">
          <ac:chgData name="Caroline Greaser" userId="S::caroline.greaser@everence.com::4768c633-ff99-48e7-9544-3ccb1f793b52" providerId="AD" clId="Web-{1145AAF2-FDAF-0A8B-FA72-E0BDFC2B8FD1}" dt="2025-09-18T20:26:00.132" v="105" actId="20577"/>
          <ac:spMkLst>
            <pc:docMk/>
            <pc:sldMk cId="331908521" sldId="705"/>
            <ac:spMk id="18" creationId="{00F03F30-395F-2C1F-C31E-95C4F38C3C90}"/>
          </ac:spMkLst>
        </pc:spChg>
        <pc:spChg chg="mod">
          <ac:chgData name="Caroline Greaser" userId="S::caroline.greaser@everence.com::4768c633-ff99-48e7-9544-3ccb1f793b52" providerId="AD" clId="Web-{1145AAF2-FDAF-0A8B-FA72-E0BDFC2B8FD1}" dt="2025-09-18T20:25:57.350" v="104" actId="20577"/>
          <ac:spMkLst>
            <pc:docMk/>
            <pc:sldMk cId="331908521" sldId="705"/>
            <ac:spMk id="19" creationId="{E484CE01-7FFC-285D-8164-AB8DA619B9A8}"/>
          </ac:spMkLst>
        </pc:spChg>
      </pc:sldChg>
      <pc:sldChg chg="addSp delSp modSp">
        <pc:chgData name="Caroline Greaser" userId="S::caroline.greaser@everence.com::4768c633-ff99-48e7-9544-3ccb1f793b52" providerId="AD" clId="Web-{1145AAF2-FDAF-0A8B-FA72-E0BDFC2B8FD1}" dt="2025-09-18T20:41:05.590" v="390" actId="20577"/>
        <pc:sldMkLst>
          <pc:docMk/>
          <pc:sldMk cId="1650983527" sldId="706"/>
        </pc:sldMkLst>
        <pc:spChg chg="mod">
          <ac:chgData name="Caroline Greaser" userId="S::caroline.greaser@everence.com::4768c633-ff99-48e7-9544-3ccb1f793b52" providerId="AD" clId="Web-{1145AAF2-FDAF-0A8B-FA72-E0BDFC2B8FD1}" dt="2025-09-18T20:32:27.605" v="148" actId="20577"/>
          <ac:spMkLst>
            <pc:docMk/>
            <pc:sldMk cId="1650983527" sldId="706"/>
            <ac:spMk id="2" creationId="{A5D48F7E-8EAF-166C-6CC3-7AB75FF69A49}"/>
          </ac:spMkLst>
        </pc:spChg>
        <pc:spChg chg="mod">
          <ac:chgData name="Caroline Greaser" userId="S::caroline.greaser@everence.com::4768c633-ff99-48e7-9544-3ccb1f793b52" providerId="AD" clId="Web-{1145AAF2-FDAF-0A8B-FA72-E0BDFC2B8FD1}" dt="2025-09-18T20:41:05.590" v="390" actId="20577"/>
          <ac:spMkLst>
            <pc:docMk/>
            <pc:sldMk cId="1650983527" sldId="706"/>
            <ac:spMk id="3" creationId="{4807ECEF-F5F1-2346-B01C-63E93422895D}"/>
          </ac:spMkLst>
        </pc:spChg>
        <pc:spChg chg="mod">
          <ac:chgData name="Caroline Greaser" userId="S::caroline.greaser@everence.com::4768c633-ff99-48e7-9544-3ccb1f793b52" providerId="AD" clId="Web-{1145AAF2-FDAF-0A8B-FA72-E0BDFC2B8FD1}" dt="2025-09-18T20:39:14.416" v="356" actId="20577"/>
          <ac:spMkLst>
            <pc:docMk/>
            <pc:sldMk cId="1650983527" sldId="706"/>
            <ac:spMk id="9" creationId="{26FD8885-5C9A-7D3E-C4C6-DA7D0760B908}"/>
          </ac:spMkLst>
        </pc:spChg>
      </pc:sldChg>
      <pc:sldChg chg="addSp delSp modSp">
        <pc:chgData name="Caroline Greaser" userId="S::caroline.greaser@everence.com::4768c633-ff99-48e7-9544-3ccb1f793b52" providerId="AD" clId="Web-{1145AAF2-FDAF-0A8B-FA72-E0BDFC2B8FD1}" dt="2025-09-18T20:42:56.405" v="411"/>
        <pc:sldMkLst>
          <pc:docMk/>
          <pc:sldMk cId="821590282" sldId="708"/>
        </pc:sldMkLst>
        <pc:spChg chg="mod">
          <ac:chgData name="Caroline Greaser" userId="S::caroline.greaser@everence.com::4768c633-ff99-48e7-9544-3ccb1f793b52" providerId="AD" clId="Web-{1145AAF2-FDAF-0A8B-FA72-E0BDFC2B8FD1}" dt="2025-09-18T20:32:24.011" v="145" actId="20577"/>
          <ac:spMkLst>
            <pc:docMk/>
            <pc:sldMk cId="821590282" sldId="708"/>
            <ac:spMk id="2" creationId="{9C69A843-8A00-0CF0-3BF0-52FDD01C54D1}"/>
          </ac:spMkLst>
        </pc:spChg>
        <pc:spChg chg="mod">
          <ac:chgData name="Caroline Greaser" userId="S::caroline.greaser@everence.com::4768c633-ff99-48e7-9544-3ccb1f793b52" providerId="AD" clId="Web-{1145AAF2-FDAF-0A8B-FA72-E0BDFC2B8FD1}" dt="2025-09-18T20:40:56.325" v="389" actId="1076"/>
          <ac:spMkLst>
            <pc:docMk/>
            <pc:sldMk cId="821590282" sldId="708"/>
            <ac:spMk id="3" creationId="{3FA3AC8B-2A71-8921-0779-3A8E6AB884AA}"/>
          </ac:spMkLst>
        </pc:spChg>
        <pc:spChg chg="mod">
          <ac:chgData name="Caroline Greaser" userId="S::caroline.greaser@everence.com::4768c633-ff99-48e7-9544-3ccb1f793b52" providerId="AD" clId="Web-{1145AAF2-FDAF-0A8B-FA72-E0BDFC2B8FD1}" dt="2025-09-18T20:40:32.324" v="386" actId="14100"/>
          <ac:spMkLst>
            <pc:docMk/>
            <pc:sldMk cId="821590282" sldId="708"/>
            <ac:spMk id="9" creationId="{240BB22E-1546-F74F-EC97-9F33E02D89C4}"/>
          </ac:spMkLst>
        </pc:spChg>
      </pc:sldChg>
      <pc:sldChg chg="addSp delSp modSp">
        <pc:chgData name="Caroline Greaser" userId="S::caroline.greaser@everence.com::4768c633-ff99-48e7-9544-3ccb1f793b52" providerId="AD" clId="Web-{1145AAF2-FDAF-0A8B-FA72-E0BDFC2B8FD1}" dt="2025-09-18T20:44:55.313" v="527" actId="20577"/>
        <pc:sldMkLst>
          <pc:docMk/>
          <pc:sldMk cId="2690289590" sldId="710"/>
        </pc:sldMkLst>
        <pc:spChg chg="mod">
          <ac:chgData name="Caroline Greaser" userId="S::caroline.greaser@everence.com::4768c633-ff99-48e7-9544-3ccb1f793b52" providerId="AD" clId="Web-{1145AAF2-FDAF-0A8B-FA72-E0BDFC2B8FD1}" dt="2025-09-18T20:32:18.621" v="142" actId="20577"/>
          <ac:spMkLst>
            <pc:docMk/>
            <pc:sldMk cId="2690289590" sldId="710"/>
            <ac:spMk id="2" creationId="{2A3BA5DD-0AA7-2214-ED29-F6F4FA83AEA6}"/>
          </ac:spMkLst>
        </pc:spChg>
        <pc:spChg chg="mod">
          <ac:chgData name="Caroline Greaser" userId="S::caroline.greaser@everence.com::4768c633-ff99-48e7-9544-3ccb1f793b52" providerId="AD" clId="Web-{1145AAF2-FDAF-0A8B-FA72-E0BDFC2B8FD1}" dt="2025-09-18T20:42:11.967" v="399" actId="20577"/>
          <ac:spMkLst>
            <pc:docMk/>
            <pc:sldMk cId="2690289590" sldId="710"/>
            <ac:spMk id="12" creationId="{AE75E7D8-4DA4-252F-64EB-4EB0B2E01DBC}"/>
          </ac:spMkLst>
        </pc:spChg>
        <pc:spChg chg="mod">
          <ac:chgData name="Caroline Greaser" userId="S::caroline.greaser@everence.com::4768c633-ff99-48e7-9544-3ccb1f793b52" providerId="AD" clId="Web-{1145AAF2-FDAF-0A8B-FA72-E0BDFC2B8FD1}" dt="2025-09-18T20:44:55.313" v="527" actId="20577"/>
          <ac:spMkLst>
            <pc:docMk/>
            <pc:sldMk cId="2690289590" sldId="710"/>
            <ac:spMk id="17" creationId="{C70DEC3F-3F84-1CA5-F7A5-40B30786A7BB}"/>
          </ac:spMkLst>
        </pc:spChg>
      </pc:sldChg>
      <pc:sldChg chg="addSp delSp modSp">
        <pc:chgData name="Caroline Greaser" userId="S::caroline.greaser@everence.com::4768c633-ff99-48e7-9544-3ccb1f793b52" providerId="AD" clId="Web-{1145AAF2-FDAF-0A8B-FA72-E0BDFC2B8FD1}" dt="2025-09-18T20:45:09.001" v="530"/>
        <pc:sldMkLst>
          <pc:docMk/>
          <pc:sldMk cId="3717585078" sldId="711"/>
        </pc:sldMkLst>
        <pc:spChg chg="mod">
          <ac:chgData name="Caroline Greaser" userId="S::caroline.greaser@everence.com::4768c633-ff99-48e7-9544-3ccb1f793b52" providerId="AD" clId="Web-{1145AAF2-FDAF-0A8B-FA72-E0BDFC2B8FD1}" dt="2025-09-18T20:32:15.730" v="139" actId="20577"/>
          <ac:spMkLst>
            <pc:docMk/>
            <pc:sldMk cId="3717585078" sldId="711"/>
            <ac:spMk id="4" creationId="{5110C0FA-C369-FB34-B789-5BD8269A7ADD}"/>
          </ac:spMkLst>
        </pc:spChg>
        <pc:spChg chg="mod">
          <ac:chgData name="Caroline Greaser" userId="S::caroline.greaser@everence.com::4768c633-ff99-48e7-9544-3ccb1f793b52" providerId="AD" clId="Web-{1145AAF2-FDAF-0A8B-FA72-E0BDFC2B8FD1}" dt="2025-09-18T20:43:42.875" v="434" actId="20577"/>
          <ac:spMkLst>
            <pc:docMk/>
            <pc:sldMk cId="3717585078" sldId="711"/>
            <ac:spMk id="15" creationId="{F08BBF23-5BBF-9D03-3C0D-E8EECCC8EBC1}"/>
          </ac:spMkLst>
        </pc:spChg>
        <pc:spChg chg="mod">
          <ac:chgData name="Caroline Greaser" userId="S::caroline.greaser@everence.com::4768c633-ff99-48e7-9544-3ccb1f793b52" providerId="AD" clId="Web-{1145AAF2-FDAF-0A8B-FA72-E0BDFC2B8FD1}" dt="2025-09-18T20:44:10.578" v="476" actId="20577"/>
          <ac:spMkLst>
            <pc:docMk/>
            <pc:sldMk cId="3717585078" sldId="711"/>
            <ac:spMk id="17" creationId="{6A88EF56-493F-3029-3196-EBCA608C091A}"/>
          </ac:spMkLst>
        </pc:spChg>
        <pc:spChg chg="mod">
          <ac:chgData name="Caroline Greaser" userId="S::caroline.greaser@everence.com::4768c633-ff99-48e7-9544-3ccb1f793b52" providerId="AD" clId="Web-{1145AAF2-FDAF-0A8B-FA72-E0BDFC2B8FD1}" dt="2025-09-18T20:44:31.219" v="517" actId="20577"/>
          <ac:spMkLst>
            <pc:docMk/>
            <pc:sldMk cId="3717585078" sldId="711"/>
            <ac:spMk id="19" creationId="{6A5ECCE8-EC84-1B95-1B12-1E954C9D82E8}"/>
          </ac:spMkLst>
        </pc:spChg>
      </pc:sldChg>
      <pc:sldChg chg="addSp delSp modSp">
        <pc:chgData name="Caroline Greaser" userId="S::caroline.greaser@everence.com::4768c633-ff99-48e7-9544-3ccb1f793b52" providerId="AD" clId="Web-{1145AAF2-FDAF-0A8B-FA72-E0BDFC2B8FD1}" dt="2025-09-18T20:47:19.127" v="693"/>
        <pc:sldMkLst>
          <pc:docMk/>
          <pc:sldMk cId="456587025" sldId="712"/>
        </pc:sldMkLst>
        <pc:spChg chg="mod">
          <ac:chgData name="Caroline Greaser" userId="S::caroline.greaser@everence.com::4768c633-ff99-48e7-9544-3ccb1f793b52" providerId="AD" clId="Web-{1145AAF2-FDAF-0A8B-FA72-E0BDFC2B8FD1}" dt="2025-09-18T20:32:43.027" v="151" actId="20577"/>
          <ac:spMkLst>
            <pc:docMk/>
            <pc:sldMk cId="456587025" sldId="712"/>
            <ac:spMk id="2" creationId="{63CC56B6-7FC2-AAF2-1F3D-8143D00601A0}"/>
          </ac:spMkLst>
        </pc:spChg>
        <pc:spChg chg="mod">
          <ac:chgData name="Caroline Greaser" userId="S::caroline.greaser@everence.com::4768c633-ff99-48e7-9544-3ccb1f793b52" providerId="AD" clId="Web-{1145AAF2-FDAF-0A8B-FA72-E0BDFC2B8FD1}" dt="2025-09-18T20:45:27.860" v="546" actId="20577"/>
          <ac:spMkLst>
            <pc:docMk/>
            <pc:sldMk cId="456587025" sldId="712"/>
            <ac:spMk id="5" creationId="{75D90914-C96A-AE56-38CE-D0D6454AF1D5}"/>
          </ac:spMkLst>
        </pc:spChg>
        <pc:spChg chg="mod">
          <ac:chgData name="Caroline Greaser" userId="S::caroline.greaser@everence.com::4768c633-ff99-48e7-9544-3ccb1f793b52" providerId="AD" clId="Web-{1145AAF2-FDAF-0A8B-FA72-E0BDFC2B8FD1}" dt="2025-09-18T20:45:53.064" v="592" actId="20577"/>
          <ac:spMkLst>
            <pc:docMk/>
            <pc:sldMk cId="456587025" sldId="712"/>
            <ac:spMk id="8" creationId="{DD1D5FAF-13AC-528E-9283-AA58706B8802}"/>
          </ac:spMkLst>
        </pc:spChg>
        <pc:spChg chg="mod">
          <ac:chgData name="Caroline Greaser" userId="S::caroline.greaser@everence.com::4768c633-ff99-48e7-9544-3ccb1f793b52" providerId="AD" clId="Web-{1145AAF2-FDAF-0A8B-FA72-E0BDFC2B8FD1}" dt="2025-09-18T20:46:06.470" v="606" actId="20577"/>
          <ac:spMkLst>
            <pc:docMk/>
            <pc:sldMk cId="456587025" sldId="712"/>
            <ac:spMk id="27" creationId="{EE95E6D7-E844-8D2E-456D-0517F029F921}"/>
          </ac:spMkLst>
        </pc:spChg>
        <pc:spChg chg="mod">
          <ac:chgData name="Caroline Greaser" userId="S::caroline.greaser@everence.com::4768c633-ff99-48e7-9544-3ccb1f793b52" providerId="AD" clId="Web-{1145AAF2-FDAF-0A8B-FA72-E0BDFC2B8FD1}" dt="2025-09-18T20:47:13.205" v="691" actId="1076"/>
          <ac:spMkLst>
            <pc:docMk/>
            <pc:sldMk cId="456587025" sldId="712"/>
            <ac:spMk id="28" creationId="{4969A7A3-C54A-03A8-CFBE-06AE31854B67}"/>
          </ac:spMkLst>
        </pc:spChg>
        <pc:spChg chg="mod">
          <ac:chgData name="Caroline Greaser" userId="S::caroline.greaser@everence.com::4768c633-ff99-48e7-9544-3ccb1f793b52" providerId="AD" clId="Web-{1145AAF2-FDAF-0A8B-FA72-E0BDFC2B8FD1}" dt="2025-09-18T20:46:52.627" v="684" actId="20577"/>
          <ac:spMkLst>
            <pc:docMk/>
            <pc:sldMk cId="456587025" sldId="712"/>
            <ac:spMk id="31" creationId="{A6E3D3D5-5339-1B87-6325-AEC308B88826}"/>
          </ac:spMkLst>
        </pc:spChg>
        <pc:spChg chg="mod">
          <ac:chgData name="Caroline Greaser" userId="S::caroline.greaser@everence.com::4768c633-ff99-48e7-9544-3ccb1f793b52" providerId="AD" clId="Web-{1145AAF2-FDAF-0A8B-FA72-E0BDFC2B8FD1}" dt="2025-09-18T20:47:03.799" v="690" actId="20577"/>
          <ac:spMkLst>
            <pc:docMk/>
            <pc:sldMk cId="456587025" sldId="712"/>
            <ac:spMk id="35" creationId="{30B5EDC4-1422-AC99-E688-85B9C0CCB84E}"/>
          </ac:spMkLst>
        </pc:spChg>
      </pc:sldChg>
      <pc:sldChg chg="addSp delSp modSp">
        <pc:chgData name="Caroline Greaser" userId="S::caroline.greaser@everence.com::4768c633-ff99-48e7-9544-3ccb1f793b52" providerId="AD" clId="Web-{1145AAF2-FDAF-0A8B-FA72-E0BDFC2B8FD1}" dt="2025-09-18T20:48:23.878" v="752"/>
        <pc:sldMkLst>
          <pc:docMk/>
          <pc:sldMk cId="1365181889" sldId="713"/>
        </pc:sldMkLst>
        <pc:spChg chg="mod">
          <ac:chgData name="Caroline Greaser" userId="S::caroline.greaser@everence.com::4768c633-ff99-48e7-9544-3ccb1f793b52" providerId="AD" clId="Web-{1145AAF2-FDAF-0A8B-FA72-E0BDFC2B8FD1}" dt="2025-09-18T20:32:48.340" v="154" actId="20577"/>
          <ac:spMkLst>
            <pc:docMk/>
            <pc:sldMk cId="1365181889" sldId="713"/>
            <ac:spMk id="4" creationId="{6B3F78F6-9500-D566-808A-035BACA6B4A9}"/>
          </ac:spMkLst>
        </pc:spChg>
        <pc:spChg chg="mod">
          <ac:chgData name="Caroline Greaser" userId="S::caroline.greaser@everence.com::4768c633-ff99-48e7-9544-3ccb1f793b52" providerId="AD" clId="Web-{1145AAF2-FDAF-0A8B-FA72-E0BDFC2B8FD1}" dt="2025-09-18T20:47:50.331" v="727" actId="20577"/>
          <ac:spMkLst>
            <pc:docMk/>
            <pc:sldMk cId="1365181889" sldId="713"/>
            <ac:spMk id="15" creationId="{3C6DFF30-E654-078A-8515-F3AED06ACECC}"/>
          </ac:spMkLst>
        </pc:spChg>
        <pc:spChg chg="mod">
          <ac:chgData name="Caroline Greaser" userId="S::caroline.greaser@everence.com::4768c633-ff99-48e7-9544-3ccb1f793b52" providerId="AD" clId="Web-{1145AAF2-FDAF-0A8B-FA72-E0BDFC2B8FD1}" dt="2025-09-18T20:48:03.753" v="738" actId="20577"/>
          <ac:spMkLst>
            <pc:docMk/>
            <pc:sldMk cId="1365181889" sldId="713"/>
            <ac:spMk id="17" creationId="{332B3BA6-C8E1-6FD1-B70B-3DE22AEA3921}"/>
          </ac:spMkLst>
        </pc:spChg>
        <pc:spChg chg="mod">
          <ac:chgData name="Caroline Greaser" userId="S::caroline.greaser@everence.com::4768c633-ff99-48e7-9544-3ccb1f793b52" providerId="AD" clId="Web-{1145AAF2-FDAF-0A8B-FA72-E0BDFC2B8FD1}" dt="2025-09-18T20:48:16.097" v="749" actId="20577"/>
          <ac:spMkLst>
            <pc:docMk/>
            <pc:sldMk cId="1365181889" sldId="713"/>
            <ac:spMk id="19" creationId="{BFDDEAA0-4AA3-5EFF-A5D4-8EB256B85BE9}"/>
          </ac:spMkLst>
        </pc:spChg>
      </pc:sldChg>
      <pc:sldChg chg="addSp delSp modSp">
        <pc:chgData name="Caroline Greaser" userId="S::caroline.greaser@everence.com::4768c633-ff99-48e7-9544-3ccb1f793b52" providerId="AD" clId="Web-{1145AAF2-FDAF-0A8B-FA72-E0BDFC2B8FD1}" dt="2025-09-18T20:49:42.707" v="800"/>
        <pc:sldMkLst>
          <pc:docMk/>
          <pc:sldMk cId="4016323985" sldId="714"/>
        </pc:sldMkLst>
        <pc:spChg chg="mod">
          <ac:chgData name="Caroline Greaser" userId="S::caroline.greaser@everence.com::4768c633-ff99-48e7-9544-3ccb1f793b52" providerId="AD" clId="Web-{1145AAF2-FDAF-0A8B-FA72-E0BDFC2B8FD1}" dt="2025-09-18T20:32:52.933" v="156" actId="20577"/>
          <ac:spMkLst>
            <pc:docMk/>
            <pc:sldMk cId="4016323985" sldId="714"/>
            <ac:spMk id="2" creationId="{1FAF4DD7-96F3-6A4A-AEFC-0D12159713EC}"/>
          </ac:spMkLst>
        </pc:spChg>
        <pc:spChg chg="mod">
          <ac:chgData name="Caroline Greaser" userId="S::caroline.greaser@everence.com::4768c633-ff99-48e7-9544-3ccb1f793b52" providerId="AD" clId="Web-{1145AAF2-FDAF-0A8B-FA72-E0BDFC2B8FD1}" dt="2025-09-18T20:48:51.222" v="766" actId="20577"/>
          <ac:spMkLst>
            <pc:docMk/>
            <pc:sldMk cId="4016323985" sldId="714"/>
            <ac:spMk id="8" creationId="{E06C080C-9D2E-AE5B-82A4-CDAF13F3015A}"/>
          </ac:spMkLst>
        </pc:spChg>
        <pc:spChg chg="mod">
          <ac:chgData name="Caroline Greaser" userId="S::caroline.greaser@everence.com::4768c633-ff99-48e7-9544-3ccb1f793b52" providerId="AD" clId="Web-{1145AAF2-FDAF-0A8B-FA72-E0BDFC2B8FD1}" dt="2025-09-18T20:49:18.363" v="784" actId="20577"/>
          <ac:spMkLst>
            <pc:docMk/>
            <pc:sldMk cId="4016323985" sldId="714"/>
            <ac:spMk id="9" creationId="{9B407752-3BB7-6ABE-C2CC-9125219E6EE7}"/>
          </ac:spMkLst>
        </pc:spChg>
        <pc:spChg chg="mod">
          <ac:chgData name="Caroline Greaser" userId="S::caroline.greaser@everence.com::4768c633-ff99-48e7-9544-3ccb1f793b52" providerId="AD" clId="Web-{1145AAF2-FDAF-0A8B-FA72-E0BDFC2B8FD1}" dt="2025-09-18T20:49:34.144" v="797" actId="20577"/>
          <ac:spMkLst>
            <pc:docMk/>
            <pc:sldMk cId="4016323985" sldId="714"/>
            <ac:spMk id="10" creationId="{D7B9DCAF-257D-0A26-9A42-9A08EE9F991E}"/>
          </ac:spMkLst>
        </pc:spChg>
        <pc:spChg chg="mod">
          <ac:chgData name="Caroline Greaser" userId="S::caroline.greaser@everence.com::4768c633-ff99-48e7-9544-3ccb1f793b52" providerId="AD" clId="Web-{1145AAF2-FDAF-0A8B-FA72-E0BDFC2B8FD1}" dt="2025-09-18T20:49:02.378" v="775" actId="20577"/>
          <ac:spMkLst>
            <pc:docMk/>
            <pc:sldMk cId="4016323985" sldId="714"/>
            <ac:spMk id="13" creationId="{40464F5A-4877-423D-9463-E5BC7F188541}"/>
          </ac:spMkLst>
        </pc:spChg>
      </pc:sldChg>
      <pc:sldChg chg="modSp">
        <pc:chgData name="Caroline Greaser" userId="S::caroline.greaser@everence.com::4768c633-ff99-48e7-9544-3ccb1f793b52" providerId="AD" clId="Web-{1145AAF2-FDAF-0A8B-FA72-E0BDFC2B8FD1}" dt="2025-09-18T20:34:50.122" v="242" actId="1076"/>
        <pc:sldMkLst>
          <pc:docMk/>
          <pc:sldMk cId="281177751" sldId="715"/>
        </pc:sldMkLst>
        <pc:spChg chg="mod">
          <ac:chgData name="Caroline Greaser" userId="S::caroline.greaser@everence.com::4768c633-ff99-48e7-9544-3ccb1f793b52" providerId="AD" clId="Web-{1145AAF2-FDAF-0A8B-FA72-E0BDFC2B8FD1}" dt="2025-09-18T20:34:50.122" v="242" actId="1076"/>
          <ac:spMkLst>
            <pc:docMk/>
            <pc:sldMk cId="281177751" sldId="715"/>
            <ac:spMk id="56321" creationId="{3F2B2A47-DB02-7867-DADC-7EC9E075FB5C}"/>
          </ac:spMkLst>
        </pc:spChg>
      </pc:sldChg>
      <pc:sldChg chg="addSp delSp modSp">
        <pc:chgData name="Caroline Greaser" userId="S::caroline.greaser@everence.com::4768c633-ff99-48e7-9544-3ccb1f793b52" providerId="AD" clId="Web-{1145AAF2-FDAF-0A8B-FA72-E0BDFC2B8FD1}" dt="2025-09-18T20:50:24.910" v="835"/>
        <pc:sldMkLst>
          <pc:docMk/>
          <pc:sldMk cId="224961105" sldId="716"/>
        </pc:sldMkLst>
        <pc:spChg chg="mod">
          <ac:chgData name="Caroline Greaser" userId="S::caroline.greaser@everence.com::4768c633-ff99-48e7-9544-3ccb1f793b52" providerId="AD" clId="Web-{1145AAF2-FDAF-0A8B-FA72-E0BDFC2B8FD1}" dt="2025-09-18T20:32:58.949" v="159" actId="20577"/>
          <ac:spMkLst>
            <pc:docMk/>
            <pc:sldMk cId="224961105" sldId="716"/>
            <ac:spMk id="4" creationId="{2011CD97-CB13-4095-DDE0-72842CC50244}"/>
          </ac:spMkLst>
        </pc:spChg>
        <pc:spChg chg="mod">
          <ac:chgData name="Caroline Greaser" userId="S::caroline.greaser@everence.com::4768c633-ff99-48e7-9544-3ccb1f793b52" providerId="AD" clId="Web-{1145AAF2-FDAF-0A8B-FA72-E0BDFC2B8FD1}" dt="2025-09-18T20:49:58.566" v="811" actId="20577"/>
          <ac:spMkLst>
            <pc:docMk/>
            <pc:sldMk cId="224961105" sldId="716"/>
            <ac:spMk id="15" creationId="{BFEE21C7-3A6B-F0B7-5927-DEF16F17FCEB}"/>
          </ac:spMkLst>
        </pc:spChg>
        <pc:spChg chg="mod">
          <ac:chgData name="Caroline Greaser" userId="S::caroline.greaser@everence.com::4768c633-ff99-48e7-9544-3ccb1f793b52" providerId="AD" clId="Web-{1145AAF2-FDAF-0A8B-FA72-E0BDFC2B8FD1}" dt="2025-09-18T20:50:11.457" v="823" actId="20577"/>
          <ac:spMkLst>
            <pc:docMk/>
            <pc:sldMk cId="224961105" sldId="716"/>
            <ac:spMk id="17" creationId="{D26E0D9A-8318-CD5F-B887-1609D7749701}"/>
          </ac:spMkLst>
        </pc:spChg>
        <pc:spChg chg="mod">
          <ac:chgData name="Caroline Greaser" userId="S::caroline.greaser@everence.com::4768c633-ff99-48e7-9544-3ccb1f793b52" providerId="AD" clId="Web-{1145AAF2-FDAF-0A8B-FA72-E0BDFC2B8FD1}" dt="2025-09-18T20:50:22.160" v="832" actId="20577"/>
          <ac:spMkLst>
            <pc:docMk/>
            <pc:sldMk cId="224961105" sldId="716"/>
            <ac:spMk id="19" creationId="{BCE9C714-EE5B-E3A3-8E29-38424CEE91DD}"/>
          </ac:spMkLst>
        </pc:spChg>
      </pc:sldChg>
      <pc:sldChg chg="addSp delSp modSp">
        <pc:chgData name="Caroline Greaser" userId="S::caroline.greaser@everence.com::4768c633-ff99-48e7-9544-3ccb1f793b52" providerId="AD" clId="Web-{1145AAF2-FDAF-0A8B-FA72-E0BDFC2B8FD1}" dt="2025-09-18T20:52:08.490" v="869"/>
        <pc:sldMkLst>
          <pc:docMk/>
          <pc:sldMk cId="3158223726" sldId="717"/>
        </pc:sldMkLst>
        <pc:spChg chg="mod">
          <ac:chgData name="Caroline Greaser" userId="S::caroline.greaser@everence.com::4768c633-ff99-48e7-9544-3ccb1f793b52" providerId="AD" clId="Web-{1145AAF2-FDAF-0A8B-FA72-E0BDFC2B8FD1}" dt="2025-09-18T20:33:03.574" v="161" actId="20577"/>
          <ac:spMkLst>
            <pc:docMk/>
            <pc:sldMk cId="3158223726" sldId="717"/>
            <ac:spMk id="4" creationId="{EA9C565E-5FBD-BD9A-E0B7-6518E9E595AA}"/>
          </ac:spMkLst>
        </pc:spChg>
        <pc:spChg chg="mod">
          <ac:chgData name="Caroline Greaser" userId="S::caroline.greaser@everence.com::4768c633-ff99-48e7-9544-3ccb1f793b52" providerId="AD" clId="Web-{1145AAF2-FDAF-0A8B-FA72-E0BDFC2B8FD1}" dt="2025-09-18T20:51:17.036" v="849" actId="20577"/>
          <ac:spMkLst>
            <pc:docMk/>
            <pc:sldMk cId="3158223726" sldId="717"/>
            <ac:spMk id="6" creationId="{010CE0CF-7E41-77C2-4F73-56F39B093061}"/>
          </ac:spMkLst>
        </pc:spChg>
        <pc:spChg chg="mod">
          <ac:chgData name="Caroline Greaser" userId="S::caroline.greaser@everence.com::4768c633-ff99-48e7-9544-3ccb1f793b52" providerId="AD" clId="Web-{1145AAF2-FDAF-0A8B-FA72-E0BDFC2B8FD1}" dt="2025-09-18T20:51:32.849" v="856" actId="20577"/>
          <ac:spMkLst>
            <pc:docMk/>
            <pc:sldMk cId="3158223726" sldId="717"/>
            <ac:spMk id="22" creationId="{5CC46C63-80BA-23C7-1699-B8C18861DE03}"/>
          </ac:spMkLst>
        </pc:spChg>
        <pc:spChg chg="mod">
          <ac:chgData name="Caroline Greaser" userId="S::caroline.greaser@everence.com::4768c633-ff99-48e7-9544-3ccb1f793b52" providerId="AD" clId="Web-{1145AAF2-FDAF-0A8B-FA72-E0BDFC2B8FD1}" dt="2025-09-18T20:52:04.349" v="866" actId="20577"/>
          <ac:spMkLst>
            <pc:docMk/>
            <pc:sldMk cId="3158223726" sldId="717"/>
            <ac:spMk id="24" creationId="{46CF6DF5-82BE-37FA-04A9-EC558D4F0F72}"/>
          </ac:spMkLst>
        </pc:spChg>
      </pc:sldChg>
      <pc:sldChg chg="modSp">
        <pc:chgData name="Caroline Greaser" userId="S::caroline.greaser@everence.com::4768c633-ff99-48e7-9544-3ccb1f793b52" providerId="AD" clId="Web-{1145AAF2-FDAF-0A8B-FA72-E0BDFC2B8FD1}" dt="2025-09-18T20:34:10.309" v="201" actId="20577"/>
        <pc:sldMkLst>
          <pc:docMk/>
          <pc:sldMk cId="2703966214" sldId="718"/>
        </pc:sldMkLst>
        <pc:spChg chg="mod">
          <ac:chgData name="Caroline Greaser" userId="S::caroline.greaser@everence.com::4768c633-ff99-48e7-9544-3ccb1f793b52" providerId="AD" clId="Web-{1145AAF2-FDAF-0A8B-FA72-E0BDFC2B8FD1}" dt="2025-09-18T20:34:10.309" v="201" actId="20577"/>
          <ac:spMkLst>
            <pc:docMk/>
            <pc:sldMk cId="2703966214" sldId="718"/>
            <ac:spMk id="56321" creationId="{5D8C5C7A-9741-4676-8162-18179E9D28B0}"/>
          </ac:spMkLst>
        </pc:spChg>
      </pc:sldChg>
    </pc:docChg>
  </pc:docChgLst>
  <pc:docChgLst>
    <pc:chgData name="Abby King" userId="S::abby.king@everence.com::a5eae45b-b8a7-44e6-a860-0674ceae9a73" providerId="AD" clId="Web-{D9562CF0-2E24-AEBB-F035-7B1CD848D4B6}"/>
    <pc:docChg chg="modSld">
      <pc:chgData name="Abby King" userId="S::abby.king@everence.com::a5eae45b-b8a7-44e6-a860-0674ceae9a73" providerId="AD" clId="Web-{D9562CF0-2E24-AEBB-F035-7B1CD848D4B6}" dt="2025-09-19T14:55:50.440" v="12" actId="20577"/>
      <pc:docMkLst>
        <pc:docMk/>
      </pc:docMkLst>
      <pc:sldChg chg="modSp">
        <pc:chgData name="Abby King" userId="S::abby.king@everence.com::a5eae45b-b8a7-44e6-a860-0674ceae9a73" providerId="AD" clId="Web-{D9562CF0-2E24-AEBB-F035-7B1CD848D4B6}" dt="2025-09-19T14:55:50.440" v="12" actId="20577"/>
        <pc:sldMkLst>
          <pc:docMk/>
          <pc:sldMk cId="967008231" sldId="702"/>
        </pc:sldMkLst>
        <pc:spChg chg="mod">
          <ac:chgData name="Abby King" userId="S::abby.king@everence.com::a5eae45b-b8a7-44e6-a860-0674ceae9a73" providerId="AD" clId="Web-{D9562CF0-2E24-AEBB-F035-7B1CD848D4B6}" dt="2025-09-19T14:55:50.440" v="12" actId="20577"/>
          <ac:spMkLst>
            <pc:docMk/>
            <pc:sldMk cId="967008231" sldId="702"/>
            <ac:spMk id="3" creationId="{B515D9A4-82A6-B637-5F95-6494C901D1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A483F8D8-38AF-1142-9850-BFB73F9D578B}" type="datetimeFigureOut">
              <a:rPr lang="en-US" smtClean="0"/>
              <a:pPr/>
              <a:t>9/24/2025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C905D5DD-644C-674E-8D48-8D3704029952}" type="slidenum">
              <a:rPr lang="en-US" smtClean="0"/>
              <a:pPr/>
              <a:t>‹#›</a:t>
            </a:fld>
            <a:endParaRPr lang="en-US"/>
          </a:p>
        </p:txBody>
      </p:sp>
    </p:spTree>
    <p:extLst>
      <p:ext uri="{BB962C8B-B14F-4D97-AF65-F5344CB8AC3E}">
        <p14:creationId xmlns:p14="http://schemas.microsoft.com/office/powerpoint/2010/main" val="217788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a:lvl2pPr marL="457200" algn="l" defTabSz="914400" rtl="0" eaLnBrk="1" latinLnBrk="0" hangingPunct="1">
      <a:defRPr sz="1200" b="0" i="0" kern="1200">
        <a:solidFill>
          <a:schemeClr val="tx1"/>
        </a:solidFill>
        <a:latin typeface="Verdana" panose="020B0604030504040204" pitchFamily="34" charset="0"/>
        <a:ea typeface="+mn-ea"/>
        <a:cs typeface="+mn-cs"/>
      </a:defRPr>
    </a:lvl2pPr>
    <a:lvl3pPr marL="914400" algn="l" defTabSz="914400" rtl="0" eaLnBrk="1" latinLnBrk="0" hangingPunct="1">
      <a:defRPr sz="1200" b="0" i="0" kern="1200">
        <a:solidFill>
          <a:schemeClr val="tx1"/>
        </a:solidFill>
        <a:latin typeface="Verdana" panose="020B0604030504040204" pitchFamily="34" charset="0"/>
        <a:ea typeface="+mn-ea"/>
        <a:cs typeface="+mn-cs"/>
      </a:defRPr>
    </a:lvl3pPr>
    <a:lvl4pPr marL="1371600" algn="l" defTabSz="914400" rtl="0" eaLnBrk="1" latinLnBrk="0" hangingPunct="1">
      <a:defRPr sz="1200" b="0" i="0" kern="1200">
        <a:solidFill>
          <a:schemeClr val="tx1"/>
        </a:solidFill>
        <a:latin typeface="Verdana" panose="020B0604030504040204" pitchFamily="34" charset="0"/>
        <a:ea typeface="+mn-ea"/>
        <a:cs typeface="+mn-cs"/>
      </a:defRPr>
    </a:lvl4pPr>
    <a:lvl5pPr marL="1828800" algn="l" defTabSz="914400" rtl="0" eaLnBrk="1" latinLnBrk="0" hangingPunct="1">
      <a:defRPr sz="1200" b="0" i="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7C5CA3-D9C6-43F7-B7CE-9741C99B4539}" type="slidenum">
              <a:rPr lang="en-US" smtClean="0"/>
              <a:pPr/>
              <a:t>1</a:t>
            </a:fld>
            <a:endParaRPr lang="en-US"/>
          </a:p>
        </p:txBody>
      </p:sp>
    </p:spTree>
    <p:extLst>
      <p:ext uri="{BB962C8B-B14F-4D97-AF65-F5344CB8AC3E}">
        <p14:creationId xmlns:p14="http://schemas.microsoft.com/office/powerpoint/2010/main" val="3282808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One renter decided to depart</a:t>
            </a:r>
          </a:p>
          <a:p>
            <a:r>
              <a:rPr lang="en-US" sz="1200" b="0" i="0" kern="1200">
                <a:solidFill>
                  <a:schemeClr val="tx1"/>
                </a:solidFill>
                <a:effectLst/>
                <a:latin typeface="Verdana" panose="020B0604030504040204" pitchFamily="34" charset="0"/>
                <a:ea typeface="+mn-ea"/>
                <a:cs typeface="+mn-cs"/>
              </a:rPr>
              <a:t>Owner was not interested in renting again</a:t>
            </a:r>
          </a:p>
          <a:p>
            <a:r>
              <a:rPr lang="en-US" sz="1200" b="0" i="0" kern="1200">
                <a:solidFill>
                  <a:schemeClr val="tx1"/>
                </a:solidFill>
                <a:effectLst/>
                <a:latin typeface="Verdana" panose="020B0604030504040204" pitchFamily="34" charset="0"/>
                <a:ea typeface="+mn-ea"/>
                <a:cs typeface="+mn-cs"/>
              </a:rPr>
              <a:t>Created a CRUT for the first property</a:t>
            </a:r>
          </a:p>
          <a:p>
            <a:r>
              <a:rPr lang="en-US" sz="1200" b="0" i="0" kern="1200">
                <a:solidFill>
                  <a:schemeClr val="tx1"/>
                </a:solidFill>
                <a:effectLst/>
                <a:latin typeface="Verdana" panose="020B0604030504040204" pitchFamily="34" charset="0"/>
                <a:ea typeface="+mn-ea"/>
                <a:cs typeface="+mn-cs"/>
              </a:rPr>
              <a:t>Avoided capital gains</a:t>
            </a:r>
          </a:p>
          <a:p>
            <a:r>
              <a:rPr lang="en-US" sz="1200" b="0" i="0" kern="1200">
                <a:solidFill>
                  <a:schemeClr val="tx1"/>
                </a:solidFill>
                <a:effectLst/>
                <a:latin typeface="Verdana" panose="020B0604030504040204" pitchFamily="34" charset="0"/>
                <a:ea typeface="+mn-ea"/>
                <a:cs typeface="+mn-cs"/>
              </a:rPr>
              <a:t>Created income to replace rental income</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Second home renter decided to leave</a:t>
            </a:r>
          </a:p>
          <a:p>
            <a:r>
              <a:rPr lang="en-US" sz="1200" b="0" i="0" kern="1200">
                <a:solidFill>
                  <a:schemeClr val="tx1"/>
                </a:solidFill>
                <a:effectLst/>
                <a:latin typeface="Verdana" panose="020B0604030504040204" pitchFamily="34" charset="0"/>
                <a:ea typeface="+mn-ea"/>
                <a:cs typeface="+mn-cs"/>
              </a:rPr>
              <a:t>Gifted second home into the CRUT</a:t>
            </a:r>
          </a:p>
          <a:p>
            <a:r>
              <a:rPr lang="en-US" sz="1200" b="0" i="0" kern="1200">
                <a:solidFill>
                  <a:schemeClr val="tx1"/>
                </a:solidFill>
                <a:effectLst/>
                <a:latin typeface="Verdana" panose="020B0604030504040204" pitchFamily="34" charset="0"/>
                <a:ea typeface="+mn-ea"/>
                <a:cs typeface="+mn-cs"/>
              </a:rPr>
              <a:t>Additional charitable deduction </a:t>
            </a:r>
          </a:p>
          <a:p>
            <a:r>
              <a:rPr lang="en-US" sz="1200" b="0" i="0" kern="1200">
                <a:solidFill>
                  <a:schemeClr val="tx1"/>
                </a:solidFill>
                <a:effectLst/>
                <a:latin typeface="Verdana" panose="020B0604030504040204" pitchFamily="34" charset="0"/>
                <a:ea typeface="+mn-ea"/>
                <a:cs typeface="+mn-cs"/>
              </a:rPr>
              <a:t>Increased income</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Third long-term renter departed</a:t>
            </a:r>
          </a:p>
          <a:p>
            <a:r>
              <a:rPr lang="en-US" sz="1200" b="0" i="0" kern="1200">
                <a:solidFill>
                  <a:schemeClr val="tx1"/>
                </a:solidFill>
                <a:effectLst/>
                <a:latin typeface="Verdana" panose="020B0604030504040204" pitchFamily="34" charset="0"/>
                <a:ea typeface="+mn-ea"/>
                <a:cs typeface="+mn-cs"/>
              </a:rPr>
              <a:t>Gifted home into CRUT</a:t>
            </a:r>
          </a:p>
          <a:p>
            <a:r>
              <a:rPr lang="en-US" sz="1200" b="0" i="0" kern="1200">
                <a:solidFill>
                  <a:schemeClr val="tx1"/>
                </a:solidFill>
                <a:effectLst/>
                <a:latin typeface="Verdana" panose="020B0604030504040204" pitchFamily="34" charset="0"/>
                <a:ea typeface="+mn-ea"/>
                <a:cs typeface="+mn-cs"/>
              </a:rPr>
              <a:t>Additional charitable deduction</a:t>
            </a:r>
          </a:p>
          <a:p>
            <a:r>
              <a:rPr lang="en-US" sz="1200" b="0" i="0" kern="1200">
                <a:solidFill>
                  <a:schemeClr val="tx1"/>
                </a:solidFill>
                <a:effectLst/>
                <a:latin typeface="Verdana" panose="020B0604030504040204" pitchFamily="34" charset="0"/>
                <a:ea typeface="+mn-ea"/>
                <a:cs typeface="+mn-cs"/>
              </a:rPr>
              <a:t>Increased income</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10</a:t>
            </a:fld>
            <a:endParaRPr lang="en-US"/>
          </a:p>
        </p:txBody>
      </p:sp>
    </p:spTree>
    <p:extLst>
      <p:ext uri="{BB962C8B-B14F-4D97-AF65-F5344CB8AC3E}">
        <p14:creationId xmlns:p14="http://schemas.microsoft.com/office/powerpoint/2010/main" val="398460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Investment clients</a:t>
            </a:r>
          </a:p>
          <a:p>
            <a:r>
              <a:rPr lang="en-US" sz="1200" b="0" i="0" kern="1200">
                <a:solidFill>
                  <a:schemeClr val="tx1"/>
                </a:solidFill>
                <a:effectLst/>
                <a:latin typeface="Verdana" panose="020B0604030504040204" pitchFamily="34" charset="0"/>
                <a:ea typeface="+mn-ea"/>
                <a:cs typeface="+mn-cs"/>
              </a:rPr>
              <a:t>Husband/wife</a:t>
            </a:r>
          </a:p>
          <a:p>
            <a:r>
              <a:rPr lang="en-US" sz="1200" b="0" i="0" kern="1200">
                <a:solidFill>
                  <a:schemeClr val="tx1"/>
                </a:solidFill>
                <a:effectLst/>
                <a:latin typeface="Verdana" panose="020B0604030504040204" pitchFamily="34" charset="0"/>
                <a:ea typeface="+mn-ea"/>
                <a:cs typeface="+mn-cs"/>
              </a:rPr>
              <a:t>Second marriage for him; first for her</a:t>
            </a:r>
          </a:p>
          <a:p>
            <a:r>
              <a:rPr lang="en-US" sz="1200" b="0" i="0" kern="1200">
                <a:solidFill>
                  <a:schemeClr val="tx1"/>
                </a:solidFill>
                <a:effectLst/>
                <a:latin typeface="Verdana" panose="020B0604030504040204" pitchFamily="34" charset="0"/>
                <a:ea typeface="+mn-ea"/>
                <a:cs typeface="+mn-cs"/>
              </a:rPr>
              <a:t>3 adult kids from him</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11</a:t>
            </a:fld>
            <a:endParaRPr lang="en-US"/>
          </a:p>
        </p:txBody>
      </p:sp>
    </p:spTree>
    <p:extLst>
      <p:ext uri="{BB962C8B-B14F-4D97-AF65-F5344CB8AC3E}">
        <p14:creationId xmlns:p14="http://schemas.microsoft.com/office/powerpoint/2010/main" val="3839275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Bank CD going from 2.5% inters to 0.25% on renewal</a:t>
            </a:r>
          </a:p>
          <a:p>
            <a:r>
              <a:rPr lang="en-US" sz="1200" b="0" i="0" kern="1200">
                <a:solidFill>
                  <a:schemeClr val="tx1"/>
                </a:solidFill>
                <a:effectLst/>
                <a:latin typeface="Verdana" panose="020B0604030504040204" pitchFamily="34" charset="0"/>
                <a:ea typeface="+mn-ea"/>
                <a:cs typeface="+mn-cs"/>
              </a:rPr>
              <a:t>“What options do you have?”</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Lucky question from me:  What happens to these $$ when you die?</a:t>
            </a:r>
          </a:p>
          <a:p>
            <a:r>
              <a:rPr lang="en-US" sz="1200" b="0" i="0" kern="1200">
                <a:solidFill>
                  <a:schemeClr val="tx1"/>
                </a:solidFill>
                <a:effectLst/>
                <a:latin typeface="Verdana" panose="020B0604030504040204" pitchFamily="34" charset="0"/>
                <a:ea typeface="+mn-ea"/>
                <a:cs typeface="+mn-cs"/>
              </a:rPr>
              <a:t>After a long pause . . . . .</a:t>
            </a:r>
          </a:p>
          <a:p>
            <a:r>
              <a:rPr lang="en-US" sz="1200" b="0" i="0" kern="1200">
                <a:solidFill>
                  <a:schemeClr val="tx1"/>
                </a:solidFill>
                <a:effectLst/>
                <a:latin typeface="Verdana" panose="020B0604030504040204" pitchFamily="34" charset="0"/>
                <a:ea typeface="+mn-ea"/>
                <a:cs typeface="+mn-cs"/>
              </a:rPr>
              <a:t>“Probably go to charity.  The boys don’t need it”</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Led to option for a Charitable Gift Annuity</a:t>
            </a:r>
          </a:p>
          <a:p>
            <a:r>
              <a:rPr lang="en-US" sz="1200" b="0" i="0" kern="1200">
                <a:solidFill>
                  <a:schemeClr val="tx1"/>
                </a:solidFill>
                <a:effectLst/>
                <a:latin typeface="Verdana" panose="020B0604030504040204" pitchFamily="34" charset="0"/>
                <a:ea typeface="+mn-ea"/>
                <a:cs typeface="+mn-cs"/>
              </a:rPr>
              <a:t>Rates were in the low 6% for their age</a:t>
            </a:r>
          </a:p>
          <a:p>
            <a:r>
              <a:rPr lang="en-US" sz="1200" b="0" i="0" kern="1200">
                <a:solidFill>
                  <a:schemeClr val="tx1"/>
                </a:solidFill>
                <a:effectLst/>
                <a:latin typeface="Verdana" panose="020B0604030504040204" pitchFamily="34" charset="0"/>
                <a:ea typeface="+mn-ea"/>
                <a:cs typeface="+mn-cs"/>
              </a:rPr>
              <a:t>Charitable deduction wiped out income taxes for the next 6 years</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12</a:t>
            </a:fld>
            <a:endParaRPr lang="en-US"/>
          </a:p>
        </p:txBody>
      </p:sp>
    </p:spTree>
    <p:extLst>
      <p:ext uri="{BB962C8B-B14F-4D97-AF65-F5344CB8AC3E}">
        <p14:creationId xmlns:p14="http://schemas.microsoft.com/office/powerpoint/2010/main" val="673025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Verdana" panose="020B0604030504040204" pitchFamily="34" charset="0"/>
                <a:ea typeface="+mn-ea"/>
                <a:cs typeface="+mn-cs"/>
              </a:rPr>
              <a:t>Other stories from your fields?</a:t>
            </a:r>
          </a:p>
          <a:p>
            <a:endParaRPr lang="en-US"/>
          </a:p>
        </p:txBody>
      </p:sp>
      <p:sp>
        <p:nvSpPr>
          <p:cNvPr id="4" name="Slide Number Placeholder 3"/>
          <p:cNvSpPr>
            <a:spLocks noGrp="1"/>
          </p:cNvSpPr>
          <p:nvPr>
            <p:ph type="sldNum" sz="quarter" idx="10"/>
          </p:nvPr>
        </p:nvSpPr>
        <p:spPr/>
        <p:txBody>
          <a:bodyPr/>
          <a:lstStyle/>
          <a:p>
            <a:fld id="{567C5CA3-D9C6-43F7-B7CE-9741C99B4539}" type="slidenum">
              <a:rPr lang="en-US" smtClean="0"/>
              <a:pPr/>
              <a:t>13</a:t>
            </a:fld>
            <a:endParaRPr lang="en-US"/>
          </a:p>
        </p:txBody>
      </p:sp>
    </p:spTree>
    <p:extLst>
      <p:ext uri="{BB962C8B-B14F-4D97-AF65-F5344CB8AC3E}">
        <p14:creationId xmlns:p14="http://schemas.microsoft.com/office/powerpoint/2010/main" val="86526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6777B-01E5-3C92-FB0D-0A58B568D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A5226-A29F-3362-A3B8-D5454A72EE5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A42F933-D868-A6E2-AF27-E7B0D76F3DCF}"/>
              </a:ext>
            </a:extLst>
          </p:cNvPr>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Questions?</a:t>
            </a:r>
          </a:p>
          <a:p>
            <a:endParaRPr lang="en-US"/>
          </a:p>
        </p:txBody>
      </p:sp>
      <p:sp>
        <p:nvSpPr>
          <p:cNvPr id="4" name="Slide Number Placeholder 3">
            <a:extLst>
              <a:ext uri="{FF2B5EF4-FFF2-40B4-BE49-F238E27FC236}">
                <a16:creationId xmlns:a16="http://schemas.microsoft.com/office/drawing/2014/main" id="{68F324D4-EC7C-C4EA-2C03-E5420A0696C5}"/>
              </a:ext>
            </a:extLst>
          </p:cNvPr>
          <p:cNvSpPr>
            <a:spLocks noGrp="1"/>
          </p:cNvSpPr>
          <p:nvPr>
            <p:ph type="sldNum" sz="quarter" idx="10"/>
          </p:nvPr>
        </p:nvSpPr>
        <p:spPr/>
        <p:txBody>
          <a:bodyPr/>
          <a:lstStyle/>
          <a:p>
            <a:fld id="{567C5CA3-D9C6-43F7-B7CE-9741C99B4539}" type="slidenum">
              <a:rPr lang="en-US" smtClean="0"/>
              <a:pPr/>
              <a:t>14</a:t>
            </a:fld>
            <a:endParaRPr lang="en-US"/>
          </a:p>
        </p:txBody>
      </p:sp>
    </p:spTree>
    <p:extLst>
      <p:ext uri="{BB962C8B-B14F-4D97-AF65-F5344CB8AC3E}">
        <p14:creationId xmlns:p14="http://schemas.microsoft.com/office/powerpoint/2010/main" val="2182031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15</a:t>
            </a:fld>
            <a:endParaRPr lang="en-US"/>
          </a:p>
        </p:txBody>
      </p:sp>
    </p:spTree>
    <p:extLst>
      <p:ext uri="{BB962C8B-B14F-4D97-AF65-F5344CB8AC3E}">
        <p14:creationId xmlns:p14="http://schemas.microsoft.com/office/powerpoint/2010/main" val="2833284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E33DD-07B0-423A-35EC-E2ED966AE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91A0D-6365-1A73-A60E-335F7197315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A382DF3-A29D-D9EB-D0C7-F2084449AB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CF78CB-21A7-FCE2-B650-9C87CD013DAB}"/>
              </a:ext>
            </a:extLst>
          </p:cNvPr>
          <p:cNvSpPr>
            <a:spLocks noGrp="1"/>
          </p:cNvSpPr>
          <p:nvPr>
            <p:ph type="sldNum" sz="quarter" idx="10"/>
          </p:nvPr>
        </p:nvSpPr>
        <p:spPr/>
        <p:txBody>
          <a:bodyPr/>
          <a:lstStyle/>
          <a:p>
            <a:fld id="{567C5CA3-D9C6-43F7-B7CE-9741C99B4539}" type="slidenum">
              <a:rPr lang="en-US" smtClean="0"/>
              <a:pPr/>
              <a:t>16</a:t>
            </a:fld>
            <a:endParaRPr lang="en-US"/>
          </a:p>
        </p:txBody>
      </p:sp>
    </p:spTree>
    <p:extLst>
      <p:ext uri="{BB962C8B-B14F-4D97-AF65-F5344CB8AC3E}">
        <p14:creationId xmlns:p14="http://schemas.microsoft.com/office/powerpoint/2010/main" val="172394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It all starts with a relationship . . . .</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2</a:t>
            </a:fld>
            <a:endParaRPr lang="en-US"/>
          </a:p>
        </p:txBody>
      </p:sp>
    </p:spTree>
    <p:extLst>
      <p:ext uri="{BB962C8B-B14F-4D97-AF65-F5344CB8AC3E}">
        <p14:creationId xmlns:p14="http://schemas.microsoft.com/office/powerpoint/2010/main" val="1141094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Single male, never married, no kids</a:t>
            </a:r>
          </a:p>
          <a:p>
            <a:r>
              <a:rPr lang="en-US" sz="1200" b="0" i="0" kern="1200">
                <a:solidFill>
                  <a:schemeClr val="tx1"/>
                </a:solidFill>
                <a:effectLst/>
                <a:latin typeface="Verdana" panose="020B0604030504040204" pitchFamily="34" charset="0"/>
                <a:ea typeface="+mn-ea"/>
                <a:cs typeface="+mn-cs"/>
              </a:rPr>
              <a:t>High school education</a:t>
            </a:r>
          </a:p>
          <a:p>
            <a:r>
              <a:rPr lang="en-US" sz="1200" b="0" i="0" kern="1200">
                <a:solidFill>
                  <a:schemeClr val="tx1"/>
                </a:solidFill>
                <a:effectLst/>
                <a:latin typeface="Verdana" panose="020B0604030504040204" pitchFamily="34" charset="0"/>
                <a:ea typeface="+mn-ea"/>
                <a:cs typeface="+mn-cs"/>
              </a:rPr>
              <a:t>Worked for same ag machinery manufacturing company for over 50 years</a:t>
            </a:r>
          </a:p>
          <a:p>
            <a:r>
              <a:rPr lang="en-US" sz="1200" b="0" i="0" kern="1200">
                <a:solidFill>
                  <a:schemeClr val="tx1"/>
                </a:solidFill>
                <a:effectLst/>
                <a:latin typeface="Verdana" panose="020B0604030504040204" pitchFamily="34" charset="0"/>
                <a:ea typeface="+mn-ea"/>
                <a:cs typeface="+mn-cs"/>
              </a:rPr>
              <a:t>Liked his work</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Involved in his church and his community </a:t>
            </a:r>
          </a:p>
          <a:p>
            <a:r>
              <a:rPr lang="en-US" sz="1200" b="0" i="0" kern="1200">
                <a:solidFill>
                  <a:schemeClr val="tx1"/>
                </a:solidFill>
                <a:effectLst/>
                <a:latin typeface="Verdana" panose="020B0604030504040204" pitchFamily="34" charset="0"/>
                <a:ea typeface="+mn-ea"/>
                <a:cs typeface="+mn-cs"/>
              </a:rPr>
              <a:t>Lived simply</a:t>
            </a:r>
          </a:p>
          <a:p>
            <a:r>
              <a:rPr lang="en-US" sz="1200" b="0" i="0" kern="1200">
                <a:solidFill>
                  <a:schemeClr val="tx1"/>
                </a:solidFill>
                <a:effectLst/>
                <a:latin typeface="Verdana" panose="020B0604030504040204" pitchFamily="34" charset="0"/>
                <a:ea typeface="+mn-ea"/>
                <a:cs typeface="+mn-cs"/>
              </a:rPr>
              <a:t>Enjoyed his 1970 Chevelle and 2008 Toyota truck!</a:t>
            </a:r>
          </a:p>
          <a:p>
            <a:r>
              <a:rPr lang="en-US" sz="1200" b="0" i="0" kern="1200">
                <a:solidFill>
                  <a:schemeClr val="tx1"/>
                </a:solidFill>
                <a:effectLst/>
                <a:latin typeface="Verdana" panose="020B0604030504040204" pitchFamily="34" charset="0"/>
                <a:ea typeface="+mn-ea"/>
                <a:cs typeface="+mn-cs"/>
              </a:rPr>
              <a:t>Millionaire </a:t>
            </a:r>
            <a:r>
              <a:rPr lang="en-US" sz="1200" b="0" i="0" kern="1200" err="1">
                <a:solidFill>
                  <a:schemeClr val="tx1"/>
                </a:solidFill>
                <a:effectLst/>
                <a:latin typeface="Verdana" panose="020B0604030504040204" pitchFamily="34" charset="0"/>
                <a:ea typeface="+mn-ea"/>
                <a:cs typeface="+mn-cs"/>
              </a:rPr>
              <a:t>nextdoor</a:t>
            </a:r>
            <a:endParaRPr lang="en-US" sz="1200" b="0" i="0" kern="1200">
              <a:solidFill>
                <a:schemeClr val="tx1"/>
              </a:solidFill>
              <a:effectLst/>
              <a:latin typeface="Verdana" panose="020B0604030504040204" pitchFamily="34" charset="0"/>
              <a:ea typeface="+mn-ea"/>
              <a:cs typeface="+mn-cs"/>
            </a:endParaRP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3</a:t>
            </a:fld>
            <a:endParaRPr lang="en-US"/>
          </a:p>
        </p:txBody>
      </p:sp>
    </p:spTree>
    <p:extLst>
      <p:ext uri="{BB962C8B-B14F-4D97-AF65-F5344CB8AC3E}">
        <p14:creationId xmlns:p14="http://schemas.microsoft.com/office/powerpoint/2010/main" val="336891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First interaction was how can I give money to charity anonymously?</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First gift was cash to a newly established Donor advised Fund</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That led to more conversations!</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4</a:t>
            </a:fld>
            <a:endParaRPr lang="en-US"/>
          </a:p>
        </p:txBody>
      </p:sp>
    </p:spTree>
    <p:extLst>
      <p:ext uri="{BB962C8B-B14F-4D97-AF65-F5344CB8AC3E}">
        <p14:creationId xmlns:p14="http://schemas.microsoft.com/office/powerpoint/2010/main" val="849784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Learned about a California commercial investment</a:t>
            </a:r>
          </a:p>
          <a:p>
            <a:r>
              <a:rPr lang="en-US" sz="1200" b="0" i="0" kern="1200">
                <a:solidFill>
                  <a:schemeClr val="tx1"/>
                </a:solidFill>
                <a:effectLst/>
                <a:latin typeface="Verdana" panose="020B0604030504040204" pitchFamily="34" charset="0"/>
                <a:ea typeface="+mn-ea"/>
                <a:cs typeface="+mn-cs"/>
              </a:rPr>
              <a:t>Significant capital gains if he sold it</a:t>
            </a:r>
          </a:p>
          <a:p>
            <a:r>
              <a:rPr lang="fr-FR" sz="1200" b="0" i="0" kern="1200" err="1">
                <a:solidFill>
                  <a:schemeClr val="tx1"/>
                </a:solidFill>
                <a:effectLst/>
                <a:latin typeface="Verdana" panose="020B0604030504040204" pitchFamily="34" charset="0"/>
                <a:ea typeface="+mn-ea"/>
                <a:cs typeface="+mn-cs"/>
              </a:rPr>
              <a:t>Proposed</a:t>
            </a:r>
            <a:r>
              <a:rPr lang="fr-FR" sz="1200" b="0" i="0" kern="1200">
                <a:solidFill>
                  <a:schemeClr val="tx1"/>
                </a:solidFill>
                <a:effectLst/>
                <a:latin typeface="Verdana" panose="020B0604030504040204" pitchFamily="34" charset="0"/>
                <a:ea typeface="+mn-ea"/>
                <a:cs typeface="+mn-cs"/>
              </a:rPr>
              <a:t> a Charitable </a:t>
            </a:r>
            <a:r>
              <a:rPr lang="fr-FR" sz="1200" b="0" i="0" kern="1200" err="1">
                <a:solidFill>
                  <a:schemeClr val="tx1"/>
                </a:solidFill>
                <a:effectLst/>
                <a:latin typeface="Verdana" panose="020B0604030504040204" pitchFamily="34" charset="0"/>
                <a:ea typeface="+mn-ea"/>
                <a:cs typeface="+mn-cs"/>
              </a:rPr>
              <a:t>Remainder</a:t>
            </a:r>
            <a:r>
              <a:rPr lang="fr-FR" sz="1200" b="0" i="0" kern="1200">
                <a:solidFill>
                  <a:schemeClr val="tx1"/>
                </a:solidFill>
                <a:effectLst/>
                <a:latin typeface="Verdana" panose="020B0604030504040204" pitchFamily="34" charset="0"/>
                <a:ea typeface="+mn-ea"/>
                <a:cs typeface="+mn-cs"/>
              </a:rPr>
              <a:t> </a:t>
            </a:r>
            <a:r>
              <a:rPr lang="fr-FR" sz="1200" b="0" i="0" kern="1200" err="1">
                <a:solidFill>
                  <a:schemeClr val="tx1"/>
                </a:solidFill>
                <a:effectLst/>
                <a:latin typeface="Verdana" panose="020B0604030504040204" pitchFamily="34" charset="0"/>
                <a:ea typeface="+mn-ea"/>
                <a:cs typeface="+mn-cs"/>
              </a:rPr>
              <a:t>Unitrust</a:t>
            </a:r>
            <a:r>
              <a:rPr lang="fr-FR" sz="1200" b="0" i="0" kern="1200">
                <a:solidFill>
                  <a:schemeClr val="tx1"/>
                </a:solidFill>
                <a:effectLst/>
                <a:latin typeface="Verdana" panose="020B0604030504040204" pitchFamily="34" charset="0"/>
                <a:ea typeface="+mn-ea"/>
                <a:cs typeface="+mn-cs"/>
              </a:rPr>
              <a:t> (CRUT)</a:t>
            </a:r>
            <a:endParaRPr lang="en-US" sz="1200" b="0" i="0" kern="1200">
              <a:solidFill>
                <a:schemeClr val="tx1"/>
              </a:solidFill>
              <a:effectLst/>
              <a:latin typeface="Verdana" panose="020B0604030504040204" pitchFamily="34" charset="0"/>
              <a:ea typeface="+mn-ea"/>
              <a:cs typeface="+mn-cs"/>
            </a:endParaRPr>
          </a:p>
          <a:p>
            <a:r>
              <a:rPr lang="en-US" sz="1200" b="0" i="0" kern="1200">
                <a:solidFill>
                  <a:schemeClr val="tx1"/>
                </a:solidFill>
                <a:effectLst/>
                <a:latin typeface="Verdana" panose="020B0604030504040204" pitchFamily="34" charset="0"/>
                <a:ea typeface="+mn-ea"/>
                <a:cs typeface="+mn-cs"/>
              </a:rPr>
              <a:t>Gift property</a:t>
            </a:r>
          </a:p>
          <a:p>
            <a:r>
              <a:rPr lang="en-US" sz="1200" b="0" i="0" kern="1200">
                <a:solidFill>
                  <a:schemeClr val="tx1"/>
                </a:solidFill>
                <a:effectLst/>
                <a:latin typeface="Verdana" panose="020B0604030504040204" pitchFamily="34" charset="0"/>
                <a:ea typeface="+mn-ea"/>
                <a:cs typeface="+mn-cs"/>
              </a:rPr>
              <a:t>Avoid capital gains</a:t>
            </a:r>
          </a:p>
          <a:p>
            <a:r>
              <a:rPr lang="en-US" sz="1200" b="0" i="0" kern="1200">
                <a:solidFill>
                  <a:schemeClr val="tx1"/>
                </a:solidFill>
                <a:effectLst/>
                <a:latin typeface="Verdana" panose="020B0604030504040204" pitchFamily="34" charset="0"/>
                <a:ea typeface="+mn-ea"/>
                <a:cs typeface="+mn-cs"/>
              </a:rPr>
              <a:t>Income for life</a:t>
            </a:r>
          </a:p>
          <a:p>
            <a:r>
              <a:rPr lang="en-US" sz="1200" b="0" i="0" kern="1200">
                <a:solidFill>
                  <a:schemeClr val="tx1"/>
                </a:solidFill>
                <a:effectLst/>
                <a:latin typeface="Verdana" panose="020B0604030504040204" pitchFamily="34" charset="0"/>
                <a:ea typeface="+mn-ea"/>
                <a:cs typeface="+mn-cs"/>
              </a:rPr>
              <a:t>Charitable deduction available</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5</a:t>
            </a:fld>
            <a:endParaRPr lang="en-US"/>
          </a:p>
        </p:txBody>
      </p:sp>
    </p:spTree>
    <p:extLst>
      <p:ext uri="{BB962C8B-B14F-4D97-AF65-F5344CB8AC3E}">
        <p14:creationId xmlns:p14="http://schemas.microsoft.com/office/powerpoint/2010/main" val="3448913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Led to future cash contributions to the CRUT</a:t>
            </a:r>
          </a:p>
          <a:p>
            <a:r>
              <a:rPr lang="en-US" sz="1200" b="0" i="0" kern="1200">
                <a:solidFill>
                  <a:schemeClr val="tx1"/>
                </a:solidFill>
                <a:effectLst/>
                <a:latin typeface="Verdana" panose="020B0604030504040204" pitchFamily="34" charset="0"/>
                <a:ea typeface="+mn-ea"/>
                <a:cs typeface="+mn-cs"/>
              </a:rPr>
              <a:t>Eventually utilized Qualified Charitable Distributions (QCD) from his IRA</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“When I die, I want the poor people to get my money”</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Charities included:</a:t>
            </a:r>
          </a:p>
          <a:p>
            <a:r>
              <a:rPr lang="en-US" sz="1200" b="0" i="0" kern="1200">
                <a:solidFill>
                  <a:schemeClr val="tx1"/>
                </a:solidFill>
                <a:effectLst/>
                <a:latin typeface="Verdana" panose="020B0604030504040204" pitchFamily="34" charset="0"/>
                <a:ea typeface="+mn-ea"/>
                <a:cs typeface="+mn-cs"/>
              </a:rPr>
              <a:t>Mennonite Central Committee</a:t>
            </a:r>
          </a:p>
          <a:p>
            <a:r>
              <a:rPr lang="en-US" sz="1200" b="0" i="0" kern="1200">
                <a:solidFill>
                  <a:schemeClr val="tx1"/>
                </a:solidFill>
                <a:effectLst/>
                <a:latin typeface="Verdana" panose="020B0604030504040204" pitchFamily="34" charset="0"/>
                <a:ea typeface="+mn-ea"/>
                <a:cs typeface="+mn-cs"/>
              </a:rPr>
              <a:t>Mennonite Disaster Service</a:t>
            </a:r>
          </a:p>
          <a:p>
            <a:r>
              <a:rPr lang="en-US" sz="1200" b="0" i="0" kern="1200">
                <a:solidFill>
                  <a:schemeClr val="tx1"/>
                </a:solidFill>
                <a:effectLst/>
                <a:latin typeface="Verdana" panose="020B0604030504040204" pitchFamily="34" charset="0"/>
                <a:ea typeface="+mn-ea"/>
                <a:cs typeface="+mn-cs"/>
              </a:rPr>
              <a:t>Local Retirement community</a:t>
            </a:r>
          </a:p>
          <a:p>
            <a:r>
              <a:rPr lang="en-US" sz="1200" b="0" i="0" kern="1200">
                <a:solidFill>
                  <a:schemeClr val="tx1"/>
                </a:solidFill>
                <a:effectLst/>
                <a:latin typeface="Verdana" panose="020B0604030504040204" pitchFamily="34" charset="0"/>
                <a:ea typeface="+mn-ea"/>
                <a:cs typeface="+mn-cs"/>
              </a:rPr>
              <a:t>Local hospital</a:t>
            </a:r>
          </a:p>
          <a:p>
            <a:r>
              <a:rPr lang="en-US" sz="1200" b="0" i="0" kern="1200">
                <a:solidFill>
                  <a:schemeClr val="tx1"/>
                </a:solidFill>
                <a:effectLst/>
                <a:latin typeface="Verdana" panose="020B0604030504040204" pitchFamily="34" charset="0"/>
                <a:ea typeface="+mn-ea"/>
                <a:cs typeface="+mn-cs"/>
              </a:rPr>
              <a:t>Local church</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6</a:t>
            </a:fld>
            <a:endParaRPr lang="en-US"/>
          </a:p>
        </p:txBody>
      </p:sp>
    </p:spTree>
    <p:extLst>
      <p:ext uri="{BB962C8B-B14F-4D97-AF65-F5344CB8AC3E}">
        <p14:creationId xmlns:p14="http://schemas.microsoft.com/office/powerpoint/2010/main" val="2078909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Charitable leader called me about his brother</a:t>
            </a:r>
          </a:p>
          <a:p>
            <a:r>
              <a:rPr lang="en-US" sz="1200" b="0" i="0" kern="1200">
                <a:solidFill>
                  <a:schemeClr val="tx1"/>
                </a:solidFill>
                <a:effectLst/>
                <a:latin typeface="Verdana" panose="020B0604030504040204" pitchFamily="34" charset="0"/>
                <a:ea typeface="+mn-ea"/>
                <a:cs typeface="+mn-cs"/>
              </a:rPr>
              <a:t>Owned a rental property in California</a:t>
            </a:r>
          </a:p>
          <a:p>
            <a:r>
              <a:rPr lang="en-US" sz="1200" b="0" i="0" kern="1200">
                <a:solidFill>
                  <a:schemeClr val="tx1"/>
                </a:solidFill>
                <a:effectLst/>
                <a:latin typeface="Verdana" panose="020B0604030504040204" pitchFamily="34" charset="0"/>
                <a:ea typeface="+mn-ea"/>
                <a:cs typeface="+mn-cs"/>
              </a:rPr>
              <a:t>Purchased years ago for $150,000</a:t>
            </a:r>
          </a:p>
          <a:p>
            <a:r>
              <a:rPr lang="en-US" sz="1200" b="0" i="0" kern="1200">
                <a:solidFill>
                  <a:schemeClr val="tx1"/>
                </a:solidFill>
                <a:effectLst/>
                <a:latin typeface="Verdana" panose="020B0604030504040204" pitchFamily="34" charset="0"/>
                <a:ea typeface="+mn-ea"/>
                <a:cs typeface="+mn-cs"/>
              </a:rPr>
              <a:t>Now worth over $1 million</a:t>
            </a:r>
          </a:p>
          <a:p>
            <a:r>
              <a:rPr lang="en-US" sz="1200" b="0" i="0" kern="1200">
                <a:solidFill>
                  <a:schemeClr val="tx1"/>
                </a:solidFill>
                <a:effectLst/>
                <a:latin typeface="Verdana" panose="020B0604030504040204" pitchFamily="34" charset="0"/>
                <a:ea typeface="+mn-ea"/>
                <a:cs typeface="+mn-cs"/>
              </a:rPr>
              <a:t>Significant capital gains if he sold it</a:t>
            </a:r>
          </a:p>
          <a:p>
            <a:r>
              <a:rPr lang="en-US" sz="1200" b="0" i="0" kern="1200">
                <a:solidFill>
                  <a:schemeClr val="tx1"/>
                </a:solidFill>
                <a:effectLst/>
                <a:latin typeface="Verdana" panose="020B0604030504040204" pitchFamily="34" charset="0"/>
                <a:ea typeface="+mn-ea"/>
                <a:cs typeface="+mn-cs"/>
              </a:rPr>
              <a:t> </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7</a:t>
            </a:fld>
            <a:endParaRPr lang="en-US"/>
          </a:p>
        </p:txBody>
      </p:sp>
    </p:spTree>
    <p:extLst>
      <p:ext uri="{BB962C8B-B14F-4D97-AF65-F5344CB8AC3E}">
        <p14:creationId xmlns:p14="http://schemas.microsoft.com/office/powerpoint/2010/main" val="1850877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“What can we do?”</a:t>
            </a:r>
          </a:p>
          <a:p>
            <a:r>
              <a:rPr lang="en-US" sz="1200" b="0" i="0" kern="1200">
                <a:solidFill>
                  <a:schemeClr val="tx1"/>
                </a:solidFill>
                <a:effectLst/>
                <a:latin typeface="Verdana" panose="020B0604030504040204" pitchFamily="34" charset="0"/>
                <a:ea typeface="+mn-ea"/>
                <a:cs typeface="+mn-cs"/>
              </a:rPr>
              <a:t>Led to conversations about the brother’s financial situation</a:t>
            </a:r>
          </a:p>
          <a:p>
            <a:r>
              <a:rPr lang="en-US" sz="1200" b="0" i="0" kern="1200">
                <a:solidFill>
                  <a:schemeClr val="tx1"/>
                </a:solidFill>
                <a:effectLst/>
                <a:latin typeface="Verdana" panose="020B0604030504040204" pitchFamily="34" charset="0"/>
                <a:ea typeface="+mn-ea"/>
                <a:cs typeface="+mn-cs"/>
              </a:rPr>
              <a:t>In his 80s with some health concerns</a:t>
            </a:r>
          </a:p>
          <a:p>
            <a:r>
              <a:rPr lang="en-US" sz="1200" b="0" i="0" kern="1200">
                <a:solidFill>
                  <a:schemeClr val="tx1"/>
                </a:solidFill>
                <a:effectLst/>
                <a:latin typeface="Verdana" panose="020B0604030504040204" pitchFamily="34" charset="0"/>
                <a:ea typeface="+mn-ea"/>
                <a:cs typeface="+mn-cs"/>
              </a:rPr>
              <a:t>Could not qualify for LTC</a:t>
            </a:r>
          </a:p>
          <a:p>
            <a:r>
              <a:rPr lang="en-US" sz="1200" b="0" i="0" kern="1200">
                <a:solidFill>
                  <a:schemeClr val="tx1"/>
                </a:solidFill>
                <a:effectLst/>
                <a:latin typeface="Verdana" panose="020B0604030504040204" pitchFamily="34" charset="0"/>
                <a:ea typeface="+mn-ea"/>
                <a:cs typeface="+mn-cs"/>
              </a:rPr>
              <a:t>Single male, never married, no kids</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Wrinkle was that the property was in disrepair</a:t>
            </a:r>
          </a:p>
          <a:p>
            <a:r>
              <a:rPr lang="en-US" sz="1200" b="0" i="0" kern="1200">
                <a:solidFill>
                  <a:schemeClr val="tx1"/>
                </a:solidFill>
                <a:effectLst/>
                <a:latin typeface="Verdana" panose="020B0604030504040204" pitchFamily="34" charset="0"/>
                <a:ea typeface="+mn-ea"/>
                <a:cs typeface="+mn-cs"/>
              </a:rPr>
              <a:t>Charity offered to handle the rehab</a:t>
            </a:r>
          </a:p>
          <a:p>
            <a:r>
              <a:rPr lang="en-US" sz="1200" b="0" i="0" kern="1200">
                <a:solidFill>
                  <a:schemeClr val="tx1"/>
                </a:solidFill>
                <a:effectLst/>
                <a:latin typeface="Verdana" panose="020B0604030504040204" pitchFamily="34" charset="0"/>
                <a:ea typeface="+mn-ea"/>
                <a:cs typeface="+mn-cs"/>
              </a:rPr>
              <a:t>Brother created a CRUT</a:t>
            </a:r>
          </a:p>
          <a:p>
            <a:r>
              <a:rPr lang="en-US" sz="1200" b="0" i="0" kern="1200">
                <a:solidFill>
                  <a:schemeClr val="tx1"/>
                </a:solidFill>
                <a:effectLst/>
                <a:latin typeface="Verdana" panose="020B0604030504040204" pitchFamily="34" charset="0"/>
                <a:ea typeface="+mn-ea"/>
                <a:cs typeface="+mn-cs"/>
              </a:rPr>
              <a:t>Gifted ½ of the property to the charity, half to the CRUT</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CRUT payout was set to 10%</a:t>
            </a:r>
          </a:p>
          <a:p>
            <a:r>
              <a:rPr lang="en-US" sz="1200" b="0" i="0" kern="1200">
                <a:solidFill>
                  <a:schemeClr val="tx1"/>
                </a:solidFill>
                <a:effectLst/>
                <a:latin typeface="Verdana" panose="020B0604030504040204" pitchFamily="34" charset="0"/>
                <a:ea typeface="+mn-ea"/>
                <a:cs typeface="+mn-cs"/>
              </a:rPr>
              <a:t>Paid for 10 months of his LTC</a:t>
            </a:r>
          </a:p>
          <a:p>
            <a:r>
              <a:rPr lang="en-US" sz="1200" b="0" i="0" kern="1200">
                <a:solidFill>
                  <a:schemeClr val="tx1"/>
                </a:solidFill>
                <a:effectLst/>
                <a:latin typeface="Verdana" panose="020B0604030504040204" pitchFamily="34" charset="0"/>
                <a:ea typeface="+mn-ea"/>
                <a:cs typeface="+mn-cs"/>
              </a:rPr>
              <a:t>At his death, the charity got the remainder</a:t>
            </a:r>
          </a:p>
          <a:p>
            <a:r>
              <a:rPr lang="en-US" sz="1200" b="0" i="0" kern="1200">
                <a:solidFill>
                  <a:schemeClr val="tx1"/>
                </a:solidFill>
                <a:effectLst/>
                <a:latin typeface="Verdana" panose="020B0604030504040204" pitchFamily="34" charset="0"/>
                <a:ea typeface="+mn-ea"/>
                <a:cs typeface="+mn-cs"/>
              </a:rPr>
              <a:t> </a:t>
            </a:r>
          </a:p>
          <a:p>
            <a:r>
              <a:rPr lang="en-US" sz="1200" b="0" i="0" kern="1200">
                <a:solidFill>
                  <a:schemeClr val="tx1"/>
                </a:solidFill>
                <a:effectLst/>
                <a:latin typeface="Verdana" panose="020B0604030504040204" pitchFamily="34" charset="0"/>
                <a:ea typeface="+mn-ea"/>
                <a:cs typeface="+mn-cs"/>
              </a:rPr>
              <a:t>CRUT benefits:</a:t>
            </a:r>
          </a:p>
          <a:p>
            <a:r>
              <a:rPr lang="en-US" sz="1200" b="0" i="0" kern="1200">
                <a:solidFill>
                  <a:schemeClr val="tx1"/>
                </a:solidFill>
                <a:effectLst/>
                <a:latin typeface="Verdana" panose="020B0604030504040204" pitchFamily="34" charset="0"/>
                <a:ea typeface="+mn-ea"/>
                <a:cs typeface="+mn-cs"/>
              </a:rPr>
              <a:t>Avoided capital gains</a:t>
            </a:r>
          </a:p>
          <a:p>
            <a:r>
              <a:rPr lang="en-US" sz="1200" b="0" i="0" kern="1200">
                <a:solidFill>
                  <a:schemeClr val="tx1"/>
                </a:solidFill>
                <a:effectLst/>
                <a:latin typeface="Verdana" panose="020B0604030504040204" pitchFamily="34" charset="0"/>
                <a:ea typeface="+mn-ea"/>
                <a:cs typeface="+mn-cs"/>
              </a:rPr>
              <a:t>Generated income to assist with LTC</a:t>
            </a:r>
          </a:p>
          <a:p>
            <a:r>
              <a:rPr lang="en-US" sz="1200" b="0" i="0" kern="1200">
                <a:solidFill>
                  <a:schemeClr val="tx1"/>
                </a:solidFill>
                <a:effectLst/>
                <a:latin typeface="Verdana" panose="020B0604030504040204" pitchFamily="34" charset="0"/>
                <a:ea typeface="+mn-ea"/>
                <a:cs typeface="+mn-cs"/>
              </a:rPr>
              <a:t>Remainder went to support brother’s charitable organization</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8</a:t>
            </a:fld>
            <a:endParaRPr lang="en-US"/>
          </a:p>
        </p:txBody>
      </p:sp>
    </p:spTree>
    <p:extLst>
      <p:ext uri="{BB962C8B-B14F-4D97-AF65-F5344CB8AC3E}">
        <p14:creationId xmlns:p14="http://schemas.microsoft.com/office/powerpoint/2010/main" val="1106221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Case 3</a:t>
            </a:r>
          </a:p>
          <a:p>
            <a:r>
              <a:rPr lang="en-US" sz="1200" b="0" i="0" kern="1200">
                <a:solidFill>
                  <a:schemeClr val="tx1"/>
                </a:solidFill>
                <a:effectLst/>
                <a:latin typeface="Verdana" panose="020B0604030504040204" pitchFamily="34" charset="0"/>
                <a:ea typeface="+mn-ea"/>
                <a:cs typeface="+mn-cs"/>
              </a:rPr>
              <a:t>Investment clients, Husband &amp; Wife, late 70’1</a:t>
            </a:r>
          </a:p>
          <a:p>
            <a:r>
              <a:rPr lang="en-US" sz="1200" b="0" i="0" kern="1200">
                <a:solidFill>
                  <a:schemeClr val="tx1"/>
                </a:solidFill>
                <a:effectLst/>
                <a:latin typeface="Verdana" panose="020B0604030504040204" pitchFamily="34" charset="0"/>
                <a:ea typeface="+mn-ea"/>
                <a:cs typeface="+mn-cs"/>
              </a:rPr>
              <a:t>Held rental homes in portfolio for 20+ years</a:t>
            </a:r>
          </a:p>
          <a:p>
            <a:r>
              <a:rPr lang="en-US" sz="1200" b="0" i="0" kern="1200">
                <a:solidFill>
                  <a:schemeClr val="tx1"/>
                </a:solidFill>
                <a:effectLst/>
                <a:latin typeface="Verdana" panose="020B0604030504040204" pitchFamily="34" charset="0"/>
                <a:ea typeface="+mn-ea"/>
                <a:cs typeface="+mn-cs"/>
              </a:rPr>
              <a:t>Long-term renters in place</a:t>
            </a:r>
          </a:p>
          <a:p>
            <a:r>
              <a:rPr lang="en-US" sz="1200" b="0" i="0" kern="1200">
                <a:solidFill>
                  <a:schemeClr val="tx1"/>
                </a:solidFill>
                <a:effectLst/>
                <a:latin typeface="Verdana" panose="020B0604030504040204" pitchFamily="34" charset="0"/>
                <a:ea typeface="+mn-ea"/>
                <a:cs typeface="+mn-cs"/>
              </a:rPr>
              <a:t>Depreciated properties; capital gains if sold</a:t>
            </a:r>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9</a:t>
            </a:fld>
            <a:endParaRPr lang="en-US"/>
          </a:p>
        </p:txBody>
      </p:sp>
    </p:spTree>
    <p:extLst>
      <p:ext uri="{BB962C8B-B14F-4D97-AF65-F5344CB8AC3E}">
        <p14:creationId xmlns:p14="http://schemas.microsoft.com/office/powerpoint/2010/main" val="603692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7.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A137EC3-0B0D-2B73-107E-D5EC747FD61B}"/>
              </a:ext>
            </a:extLst>
          </p:cNvPr>
          <p:cNvSpPr>
            <a:spLocks noGrp="1"/>
          </p:cNvSpPr>
          <p:nvPr>
            <p:ph type="title"/>
          </p:nvPr>
        </p:nvSpPr>
        <p:spPr>
          <a:xfrm>
            <a:off x="768355" y="450991"/>
            <a:ext cx="10655300" cy="815991"/>
          </a:xfrm>
          <a:prstGeom prst="rect">
            <a:avLst/>
          </a:prstGeom>
        </p:spPr>
        <p:txBody>
          <a:bodyPr/>
          <a:lstStyle>
            <a:lvl1pPr>
              <a:defRPr sz="3600" baseline="0">
                <a:solidFill>
                  <a:schemeClr val="bg1"/>
                </a:solidFill>
              </a:defRPr>
            </a:lvl1pPr>
          </a:lstStyle>
          <a:p>
            <a:r>
              <a:rPr lang="en-US"/>
              <a:t>Click to edit Master title style</a:t>
            </a:r>
          </a:p>
        </p:txBody>
      </p:sp>
      <p:sp>
        <p:nvSpPr>
          <p:cNvPr id="5" name="Text Placeholder 17">
            <a:extLst>
              <a:ext uri="{FF2B5EF4-FFF2-40B4-BE49-F238E27FC236}">
                <a16:creationId xmlns:a16="http://schemas.microsoft.com/office/drawing/2014/main" id="{793744F6-5D41-52B2-E8B0-CA23C1530BDD}"/>
              </a:ext>
            </a:extLst>
          </p:cNvPr>
          <p:cNvSpPr>
            <a:spLocks noGrp="1"/>
          </p:cNvSpPr>
          <p:nvPr>
            <p:ph type="body" sz="quarter" idx="10"/>
          </p:nvPr>
        </p:nvSpPr>
        <p:spPr>
          <a:xfrm>
            <a:off x="768355" y="1717972"/>
            <a:ext cx="10245542" cy="3936159"/>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07538007"/>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Green content 2">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3">
              <a:alpha val="10000"/>
            </a:schemeClr>
          </a:soli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4"/>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591469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content 3">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11" name="Title 1">
            <a:extLst>
              <a:ext uri="{FF2B5EF4-FFF2-40B4-BE49-F238E27FC236}">
                <a16:creationId xmlns:a16="http://schemas.microsoft.com/office/drawing/2014/main" id="{8FA1536D-1E0A-E74D-A2CF-D32B895EC856}"/>
              </a:ext>
            </a:extLst>
          </p:cNvPr>
          <p:cNvSpPr>
            <a:spLocks noGrp="1"/>
          </p:cNvSpPr>
          <p:nvPr>
            <p:ph type="title"/>
          </p:nvPr>
        </p:nvSpPr>
        <p:spPr>
          <a:xfrm>
            <a:off x="572360" y="683369"/>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2" name="Text Placeholder 17">
            <a:extLst>
              <a:ext uri="{FF2B5EF4-FFF2-40B4-BE49-F238E27FC236}">
                <a16:creationId xmlns:a16="http://schemas.microsoft.com/office/drawing/2014/main" id="{3619704C-ABDD-E973-19B8-B9D1979795D0}"/>
              </a:ext>
            </a:extLst>
          </p:cNvPr>
          <p:cNvSpPr>
            <a:spLocks noGrp="1"/>
          </p:cNvSpPr>
          <p:nvPr>
            <p:ph type="body" sz="quarter" idx="10"/>
          </p:nvPr>
        </p:nvSpPr>
        <p:spPr>
          <a:xfrm>
            <a:off x="572361" y="2003596"/>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A4B394FB-37AF-DDB0-DFCE-86BCFD43484D}"/>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1495122"/>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4"/>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21684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5">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4" name="Text Placeholder 17">
            <a:extLst>
              <a:ext uri="{FF2B5EF4-FFF2-40B4-BE49-F238E27FC236}">
                <a16:creationId xmlns:a16="http://schemas.microsoft.com/office/drawing/2014/main" id="{064F46A8-BB98-5288-D85B-FF0095B411EF}"/>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07686321"/>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een content 6">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93A3322B-5684-C80C-742E-831C34552E4F}"/>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4" name="Text Placeholder 17">
            <a:extLst>
              <a:ext uri="{FF2B5EF4-FFF2-40B4-BE49-F238E27FC236}">
                <a16:creationId xmlns:a16="http://schemas.microsoft.com/office/drawing/2014/main" id="{54EBB048-8452-03B3-33A5-89C45A9A8209}"/>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5306736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een - transition A">
    <p:spTree>
      <p:nvGrpSpPr>
        <p:cNvPr id="1" name=""/>
        <p:cNvGrpSpPr/>
        <p:nvPr/>
      </p:nvGrpSpPr>
      <p:grpSpPr>
        <a:xfrm>
          <a:off x="0" y="0"/>
          <a:ext cx="0" cy="0"/>
          <a:chOff x="0" y="0"/>
          <a:chExt cx="0" cy="0"/>
        </a:xfrm>
      </p:grpSpPr>
      <p:pic>
        <p:nvPicPr>
          <p:cNvPr id="2" name="Picture 1" descr="A calculator and pen on a paper&#10;&#10;Description automatically generated">
            <a:extLst>
              <a:ext uri="{FF2B5EF4-FFF2-40B4-BE49-F238E27FC236}">
                <a16:creationId xmlns:a16="http://schemas.microsoft.com/office/drawing/2014/main" id="{53C978D6-00B8-C9E3-33A4-B7A8949CBFE3}"/>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3" name="Title 1">
            <a:extLst>
              <a:ext uri="{FF2B5EF4-FFF2-40B4-BE49-F238E27FC236}">
                <a16:creationId xmlns:a16="http://schemas.microsoft.com/office/drawing/2014/main" id="{2EBDFC9D-CC35-6797-95E0-820CB5D62151}"/>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9" name="Picture 8">
            <a:extLst>
              <a:ext uri="{FF2B5EF4-FFF2-40B4-BE49-F238E27FC236}">
                <a16:creationId xmlns:a16="http://schemas.microsoft.com/office/drawing/2014/main" id="{6038394C-46B5-A755-DAEB-0FD385AE7446}"/>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1208052627"/>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content - transition 2">
    <p:spTree>
      <p:nvGrpSpPr>
        <p:cNvPr id="1" name=""/>
        <p:cNvGrpSpPr/>
        <p:nvPr/>
      </p:nvGrpSpPr>
      <p:grpSpPr>
        <a:xfrm>
          <a:off x="0" y="0"/>
          <a:ext cx="0" cy="0"/>
          <a:chOff x="0" y="0"/>
          <a:chExt cx="0" cy="0"/>
        </a:xfrm>
      </p:grpSpPr>
      <p:pic>
        <p:nvPicPr>
          <p:cNvPr id="2" name="Picture 1" descr="A close up of an animal&#10;&#10;Description automatically generated">
            <a:extLst>
              <a:ext uri="{FF2B5EF4-FFF2-40B4-BE49-F238E27FC236}">
                <a16:creationId xmlns:a16="http://schemas.microsoft.com/office/drawing/2014/main" id="{64CAD445-BBE8-47C4-3BA8-9006DE15889C}"/>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a:stretch/>
        </p:blipFill>
        <p:spPr>
          <a:xfrm>
            <a:off x="-1" y="617"/>
            <a:ext cx="12192001" cy="6857383"/>
          </a:xfrm>
          <a:prstGeom prst="rect">
            <a:avLst/>
          </a:prstGeom>
          <a:gradFill>
            <a:gsLst>
              <a:gs pos="0">
                <a:schemeClr val="accent3"/>
              </a:gs>
              <a:gs pos="100000">
                <a:schemeClr val="accent4"/>
              </a:gs>
            </a:gsLst>
            <a:lin ang="2700000" scaled="0"/>
          </a:gra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6" name="Title 1">
            <a:extLst>
              <a:ext uri="{FF2B5EF4-FFF2-40B4-BE49-F238E27FC236}">
                <a16:creationId xmlns:a16="http://schemas.microsoft.com/office/drawing/2014/main" id="{5D8798BD-59D8-0328-A549-B169BD488E60}"/>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5" name="Picture 4">
            <a:extLst>
              <a:ext uri="{FF2B5EF4-FFF2-40B4-BE49-F238E27FC236}">
                <a16:creationId xmlns:a16="http://schemas.microsoft.com/office/drawing/2014/main" id="{B800F932-2244-2115-7203-F653D6A4781B}"/>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3166155060"/>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content 7">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18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3" name="Round Single Corner Rectangle 2">
            <a:extLst>
              <a:ext uri="{FF2B5EF4-FFF2-40B4-BE49-F238E27FC236}">
                <a16:creationId xmlns:a16="http://schemas.microsoft.com/office/drawing/2014/main" id="{61805C4F-C8C4-E27A-CF6F-8AE7C7641AF1}"/>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7" name="Title 1">
            <a:extLst>
              <a:ext uri="{FF2B5EF4-FFF2-40B4-BE49-F238E27FC236}">
                <a16:creationId xmlns:a16="http://schemas.microsoft.com/office/drawing/2014/main" id="{5BC38786-673C-B64C-BEF9-EFC245054E96}"/>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C08F9296-8E05-8844-A0AA-D612BDE6BB20}"/>
              </a:ext>
            </a:extLst>
          </p:cNvPr>
          <p:cNvCxnSpPr>
            <a:cxnSpLocks/>
          </p:cNvCxnSpPr>
          <p:nvPr userDrawn="1"/>
        </p:nvCxnSpPr>
        <p:spPr>
          <a:xfrm>
            <a:off x="858899" y="828369"/>
            <a:ext cx="4547305"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3853A8EC-740D-AFF3-815A-911F8A33852C}"/>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4768299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content 8">
    <p:spTree>
      <p:nvGrpSpPr>
        <p:cNvPr id="1" name=""/>
        <p:cNvGrpSpPr/>
        <p:nvPr/>
      </p:nvGrpSpPr>
      <p:grpSpPr>
        <a:xfrm>
          <a:off x="0" y="0"/>
          <a:ext cx="0" cy="0"/>
          <a:chOff x="0" y="0"/>
          <a:chExt cx="0" cy="0"/>
        </a:xfrm>
      </p:grpSpPr>
      <p:pic>
        <p:nvPicPr>
          <p:cNvPr id="4" name="Picture 3" descr="Close-up of plant leaves">
            <a:extLst>
              <a:ext uri="{FF2B5EF4-FFF2-40B4-BE49-F238E27FC236}">
                <a16:creationId xmlns:a16="http://schemas.microsoft.com/office/drawing/2014/main" id="{C050B94B-56CD-F54A-8EBB-DC043DA4CDA0}"/>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3" name="Round Single Corner Rectangle 2">
            <a:extLst>
              <a:ext uri="{FF2B5EF4-FFF2-40B4-BE49-F238E27FC236}">
                <a16:creationId xmlns:a16="http://schemas.microsoft.com/office/drawing/2014/main" id="{61805C4F-C8C4-E27A-CF6F-8AE7C7641AF1}"/>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10" name="Text Placeholder 17">
            <a:extLst>
              <a:ext uri="{FF2B5EF4-FFF2-40B4-BE49-F238E27FC236}">
                <a16:creationId xmlns:a16="http://schemas.microsoft.com/office/drawing/2014/main" id="{88DACCB3-D7BE-324E-A0A6-6D81ABE016F3}"/>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5BC38786-673C-B64C-BEF9-EFC245054E96}"/>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C08F9296-8E05-8844-A0AA-D612BDE6BB20}"/>
              </a:ext>
            </a:extLst>
          </p:cNvPr>
          <p:cNvCxnSpPr>
            <a:cxnSpLocks/>
          </p:cNvCxnSpPr>
          <p:nvPr userDrawn="1"/>
        </p:nvCxnSpPr>
        <p:spPr>
          <a:xfrm>
            <a:off x="2464649" y="1950033"/>
            <a:ext cx="6977347" cy="0"/>
          </a:xfrm>
          <a:prstGeom prst="line">
            <a:avLst/>
          </a:prstGeom>
          <a:ln w="508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88976"/>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een content 9">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7">
            <a:extLst>
              <a:ext uri="{FF2B5EF4-FFF2-40B4-BE49-F238E27FC236}">
                <a16:creationId xmlns:a16="http://schemas.microsoft.com/office/drawing/2014/main" id="{D9602541-F392-074E-AB63-7C348503C374}"/>
              </a:ext>
            </a:extLst>
          </p:cNvPr>
          <p:cNvSpPr>
            <a:spLocks noGrp="1"/>
          </p:cNvSpPr>
          <p:nvPr>
            <p:ph type="body" sz="quarter" idx="10"/>
          </p:nvPr>
        </p:nvSpPr>
        <p:spPr>
          <a:xfrm>
            <a:off x="8462272" y="2409483"/>
            <a:ext cx="3371142" cy="4063523"/>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9BE29724-AD2F-21A6-1B62-3D2DD1BD7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Tree>
    <p:extLst>
      <p:ext uri="{BB962C8B-B14F-4D97-AF65-F5344CB8AC3E}">
        <p14:creationId xmlns:p14="http://schemas.microsoft.com/office/powerpoint/2010/main" val="234255007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reen A">
    <p:spTree>
      <p:nvGrpSpPr>
        <p:cNvPr id="1" name=""/>
        <p:cNvGrpSpPr/>
        <p:nvPr/>
      </p:nvGrpSpPr>
      <p:grpSpPr>
        <a:xfrm>
          <a:off x="0" y="0"/>
          <a:ext cx="0" cy="0"/>
          <a:chOff x="0" y="0"/>
          <a:chExt cx="0" cy="0"/>
        </a:xfrm>
      </p:grpSpPr>
      <p:pic>
        <p:nvPicPr>
          <p:cNvPr id="9" name="Picture 8" descr="A close up of a flower&#10;&#10;Description automatically generated">
            <a:extLst>
              <a:ext uri="{FF2B5EF4-FFF2-40B4-BE49-F238E27FC236}">
                <a16:creationId xmlns:a16="http://schemas.microsoft.com/office/drawing/2014/main" id="{8CAD3ECA-18DB-B647-8D63-C30445FC88FC}"/>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t="-2"/>
          <a:stretch/>
        </p:blipFill>
        <p:spPr>
          <a:xfrm>
            <a:off x="0" y="0"/>
            <a:ext cx="12192000" cy="5059017"/>
          </a:xfrm>
          <a:prstGeom prst="rect">
            <a:avLst/>
          </a:prstGeom>
          <a:gradFill>
            <a:gsLst>
              <a:gs pos="0">
                <a:schemeClr val="accent4"/>
              </a:gs>
              <a:gs pos="100000">
                <a:schemeClr val="accent3"/>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cxnSp>
        <p:nvCxnSpPr>
          <p:cNvPr id="4" name="Straight Connector 3">
            <a:extLst>
              <a:ext uri="{FF2B5EF4-FFF2-40B4-BE49-F238E27FC236}">
                <a16:creationId xmlns:a16="http://schemas.microsoft.com/office/drawing/2014/main" id="{385A2D39-9341-BDE5-F592-FB7C706B2AFB}"/>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4A9AA09A-E4B2-138F-7CD7-D67479CFA26C}"/>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7" name="Subtitle 2">
            <a:extLst>
              <a:ext uri="{FF2B5EF4-FFF2-40B4-BE49-F238E27FC236}">
                <a16:creationId xmlns:a16="http://schemas.microsoft.com/office/drawing/2014/main" id="{FAAA37E8-CD49-E3F9-677A-6247019E5DB3}"/>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975B91DF-C75A-B552-CEBF-DF2F8A6CC668}"/>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58FB0B75-D4A2-B7E6-BB7C-FFE5095725D3}"/>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spTree>
    <p:extLst>
      <p:ext uri="{BB962C8B-B14F-4D97-AF65-F5344CB8AC3E}">
        <p14:creationId xmlns:p14="http://schemas.microsoft.com/office/powerpoint/2010/main" val="382628596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een content 10">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6750424" y="0"/>
            <a:ext cx="5441576" cy="6858000"/>
          </a:xfrm>
          <a:prstGeom prst="rect">
            <a:avLst/>
          </a:prstGeom>
          <a:gradFill>
            <a:gsLst>
              <a:gs pos="0">
                <a:schemeClr val="accent4"/>
              </a:gs>
              <a:gs pos="100000">
                <a:schemeClr val="accent3"/>
              </a:gs>
            </a:gsLst>
            <a:lin ang="2700000" scaled="0"/>
          </a:gradFill>
        </p:spPr>
      </p:pic>
      <p:sp>
        <p:nvSpPr>
          <p:cNvPr id="3" name="Title 1">
            <a:extLst>
              <a:ext uri="{FF2B5EF4-FFF2-40B4-BE49-F238E27FC236}">
                <a16:creationId xmlns:a16="http://schemas.microsoft.com/office/drawing/2014/main" id="{E585D824-C421-ACB3-1213-3CCA75E8529D}"/>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E8D6D7E-C2AB-4B6E-EAB5-06BA543847A4}"/>
              </a:ext>
            </a:extLst>
          </p:cNvPr>
          <p:cNvCxnSpPr>
            <a:cxnSpLocks/>
          </p:cNvCxnSpPr>
          <p:nvPr userDrawn="1"/>
        </p:nvCxnSpPr>
        <p:spPr>
          <a:xfrm>
            <a:off x="519050" y="555778"/>
            <a:ext cx="5770007"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7">
            <a:extLst>
              <a:ext uri="{FF2B5EF4-FFF2-40B4-BE49-F238E27FC236}">
                <a16:creationId xmlns:a16="http://schemas.microsoft.com/office/drawing/2014/main" id="{9B2157EC-F11B-12B2-145F-2D1C6B2DA9E3}"/>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D3C8C572-276D-1992-051B-A4F56718C005}"/>
              </a:ext>
            </a:extLst>
          </p:cNvPr>
          <p:cNvPicPr>
            <a:picLocks noChangeAspect="1"/>
          </p:cNvPicPr>
          <p:nvPr userDrawn="1"/>
        </p:nvPicPr>
        <p:blipFill rotWithShape="1">
          <a:blip r:embed="rId3"/>
          <a:srcRect l="33374" t="33797"/>
          <a:stretch/>
        </p:blipFill>
        <p:spPr>
          <a:xfrm rot="5400000">
            <a:off x="11085011" y="3359"/>
            <a:ext cx="1110515" cy="1103463"/>
          </a:xfrm>
          <a:prstGeom prst="rect">
            <a:avLst/>
          </a:prstGeom>
        </p:spPr>
      </p:pic>
    </p:spTree>
    <p:extLst>
      <p:ext uri="{BB962C8B-B14F-4D97-AF65-F5344CB8AC3E}">
        <p14:creationId xmlns:p14="http://schemas.microsoft.com/office/powerpoint/2010/main" val="2539001338"/>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en content 11">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260335" cy="1263969"/>
          </a:xfrm>
          <a:prstGeom prst="rect">
            <a:avLst/>
          </a:prstGeom>
        </p:spPr>
        <p:txBody>
          <a:bodyPr lIns="0"/>
          <a:lstStyle>
            <a:lvl1pPr>
              <a:defRPr sz="4000" b="0" i="0" baseline="0">
                <a:solidFill>
                  <a:schemeClr val="accent4"/>
                </a:solidFill>
              </a:defRPr>
            </a:lvl1pPr>
          </a:lstStyle>
          <a:p>
            <a:r>
              <a:rPr lang="en-US"/>
              <a:t>Click to edit Master title style</a:t>
            </a:r>
          </a:p>
        </p:txBody>
      </p:sp>
      <p:pic>
        <p:nvPicPr>
          <p:cNvPr id="3" name="Picture 2">
            <a:extLst>
              <a:ext uri="{FF2B5EF4-FFF2-40B4-BE49-F238E27FC236}">
                <a16:creationId xmlns:a16="http://schemas.microsoft.com/office/drawing/2014/main" id="{F855C503-63A0-7F40-B8C5-C93B20C26FEB}"/>
              </a:ext>
            </a:extLst>
          </p:cNvPr>
          <p:cNvPicPr>
            <a:picLocks noChangeAspect="1"/>
          </p:cNvPicPr>
          <p:nvPr userDrawn="1"/>
        </p:nvPicPr>
        <p:blipFill>
          <a:blip r:embed="rId2"/>
          <a:srcRect l="30196" r="30196"/>
          <a:stretch/>
        </p:blipFill>
        <p:spPr>
          <a:xfrm flipH="1">
            <a:off x="0" y="0"/>
            <a:ext cx="4074461" cy="6858000"/>
          </a:xfrm>
          <a:prstGeom prst="rect">
            <a:avLst/>
          </a:prstGeom>
        </p:spPr>
      </p:pic>
      <p:sp>
        <p:nvSpPr>
          <p:cNvPr id="4" name="Text Placeholder 17">
            <a:extLst>
              <a:ext uri="{FF2B5EF4-FFF2-40B4-BE49-F238E27FC236}">
                <a16:creationId xmlns:a16="http://schemas.microsoft.com/office/drawing/2014/main" id="{B266E993-DEB1-2F9E-E574-946994FE6E6C}"/>
              </a:ext>
            </a:extLst>
          </p:cNvPr>
          <p:cNvSpPr>
            <a:spLocks noGrp="1"/>
          </p:cNvSpPr>
          <p:nvPr>
            <p:ph type="body" sz="quarter" idx="12"/>
          </p:nvPr>
        </p:nvSpPr>
        <p:spPr>
          <a:xfrm>
            <a:off x="4517134" y="1887274"/>
            <a:ext cx="726033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56143279"/>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content 12">
    <p:spTree>
      <p:nvGrpSpPr>
        <p:cNvPr id="1" name=""/>
        <p:cNvGrpSpPr/>
        <p:nvPr/>
      </p:nvGrpSpPr>
      <p:grpSpPr>
        <a:xfrm>
          <a:off x="0" y="0"/>
          <a:ext cx="0" cy="0"/>
          <a:chOff x="0" y="0"/>
          <a:chExt cx="0" cy="0"/>
        </a:xfrm>
      </p:grpSpPr>
      <p:sp>
        <p:nvSpPr>
          <p:cNvPr id="6" name="Round Single Corner Rectangle 4">
            <a:extLst>
              <a:ext uri="{FF2B5EF4-FFF2-40B4-BE49-F238E27FC236}">
                <a16:creationId xmlns:a16="http://schemas.microsoft.com/office/drawing/2014/main" id="{B85F729C-C3C5-0976-C01F-46A969D109D5}"/>
              </a:ext>
            </a:extLst>
          </p:cNvPr>
          <p:cNvSpPr/>
          <p:nvPr userDrawn="1"/>
        </p:nvSpPr>
        <p:spPr>
          <a:xfrm flipV="1">
            <a:off x="1" y="1"/>
            <a:ext cx="11436351" cy="1333500"/>
          </a:xfrm>
          <a:prstGeom prst="round1Rect">
            <a:avLst>
              <a:gd name="adj" fmla="val 23548"/>
            </a:avLst>
          </a:prstGeom>
          <a:gradFill>
            <a:gsLst>
              <a:gs pos="35000">
                <a:schemeClr val="accent4">
                  <a:lumMod val="95000"/>
                  <a:lumOff val="5000"/>
                </a:schemeClr>
              </a:gs>
              <a:gs pos="0">
                <a:schemeClr val="accent3">
                  <a:lumMod val="95000"/>
                  <a:lumOff val="5000"/>
                </a:schemeClr>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7" name="Title 1">
            <a:extLst>
              <a:ext uri="{FF2B5EF4-FFF2-40B4-BE49-F238E27FC236}">
                <a16:creationId xmlns:a16="http://schemas.microsoft.com/office/drawing/2014/main" id="{87FC6D78-B283-CF45-7F8D-F633D086C384}"/>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8" name="Text Placeholder 17">
            <a:extLst>
              <a:ext uri="{FF2B5EF4-FFF2-40B4-BE49-F238E27FC236}">
                <a16:creationId xmlns:a16="http://schemas.microsoft.com/office/drawing/2014/main" id="{6C7DD87D-6C6A-BC2B-C674-6C50F2DE3267}"/>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16332963"/>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 blue A">
    <p:spTree>
      <p:nvGrpSpPr>
        <p:cNvPr id="1" name=""/>
        <p:cNvGrpSpPr/>
        <p:nvPr/>
      </p:nvGrpSpPr>
      <p:grpSpPr>
        <a:xfrm>
          <a:off x="0" y="0"/>
          <a:ext cx="0" cy="0"/>
          <a:chOff x="0" y="0"/>
          <a:chExt cx="0" cy="0"/>
        </a:xfrm>
      </p:grpSpPr>
      <p:pic>
        <p:nvPicPr>
          <p:cNvPr id="11" name="Picture 10" descr="Clouds in the sky&#10;&#10;Description automatically generated">
            <a:extLst>
              <a:ext uri="{FF2B5EF4-FFF2-40B4-BE49-F238E27FC236}">
                <a16:creationId xmlns:a16="http://schemas.microsoft.com/office/drawing/2014/main" id="{AC869575-515F-A84B-97B8-D6FF4DFEC0A5}"/>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2"/>
            <a:ext cx="12192000" cy="5084340"/>
          </a:xfrm>
          <a:prstGeom prst="rect">
            <a:avLst/>
          </a:prstGeom>
          <a:solidFill>
            <a:schemeClr val="accent6"/>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Text Placeholder 5">
            <a:extLst>
              <a:ext uri="{FF2B5EF4-FFF2-40B4-BE49-F238E27FC236}">
                <a16:creationId xmlns:a16="http://schemas.microsoft.com/office/drawing/2014/main" id="{1272807C-1C0D-91E2-A0D7-1FC5DB2A396F}"/>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0" name="Text Placeholder 7">
            <a:extLst>
              <a:ext uri="{FF2B5EF4-FFF2-40B4-BE49-F238E27FC236}">
                <a16:creationId xmlns:a16="http://schemas.microsoft.com/office/drawing/2014/main" id="{D976E69F-F41B-4B36-1664-C498B69D1E1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6" name="Straight Connector 5">
            <a:extLst>
              <a:ext uri="{FF2B5EF4-FFF2-40B4-BE49-F238E27FC236}">
                <a16:creationId xmlns:a16="http://schemas.microsoft.com/office/drawing/2014/main" id="{BBF8BC92-8238-FA71-C76B-B99E43E21730}"/>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E651EE6F-66A5-CEC1-C027-ACAAB5D984DB}"/>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12" name="Subtitle 2">
            <a:extLst>
              <a:ext uri="{FF2B5EF4-FFF2-40B4-BE49-F238E27FC236}">
                <a16:creationId xmlns:a16="http://schemas.microsoft.com/office/drawing/2014/main" id="{8231DF0E-C0AA-846A-8740-62DB0D7F95DB}"/>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17220050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 blue B">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91F29A-3AAB-D9DD-FFBA-B939D8C10C74}"/>
              </a:ext>
            </a:extLst>
          </p:cNvPr>
          <p:cNvPicPr>
            <a:picLocks noChangeAspect="1"/>
          </p:cNvPicPr>
          <p:nvPr userDrawn="1"/>
        </p:nvPicPr>
        <p:blipFill rotWithShape="1">
          <a:blip r:embed="rId2" cstate="print">
            <a:alphaModFix amt="26000"/>
            <a:extLst>
              <a:ext uri="{28A0092B-C50C-407E-A947-70E740481C1C}">
                <a14:useLocalDpi xmlns:a14="http://schemas.microsoft.com/office/drawing/2010/main"/>
              </a:ext>
            </a:extLst>
          </a:blip>
          <a:srcRect/>
          <a:stretch/>
        </p:blipFill>
        <p:spPr>
          <a:xfrm>
            <a:off x="0" y="0"/>
            <a:ext cx="12192000" cy="5084342"/>
          </a:xfrm>
          <a:prstGeom prst="rect">
            <a:avLst/>
          </a:prstGeom>
          <a:solidFill>
            <a:schemeClr val="accent6"/>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11" name="Text Placeholder 5">
            <a:extLst>
              <a:ext uri="{FF2B5EF4-FFF2-40B4-BE49-F238E27FC236}">
                <a16:creationId xmlns:a16="http://schemas.microsoft.com/office/drawing/2014/main" id="{D180D8D4-2CA4-4034-2DFD-B156C0EB5FA2}"/>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2" name="Text Placeholder 7">
            <a:extLst>
              <a:ext uri="{FF2B5EF4-FFF2-40B4-BE49-F238E27FC236}">
                <a16:creationId xmlns:a16="http://schemas.microsoft.com/office/drawing/2014/main" id="{AF2E1510-4DF5-1C94-E4B1-C00D9A87D720}"/>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6" name="Straight Connector 5">
            <a:extLst>
              <a:ext uri="{FF2B5EF4-FFF2-40B4-BE49-F238E27FC236}">
                <a16:creationId xmlns:a16="http://schemas.microsoft.com/office/drawing/2014/main" id="{91ACC3D0-F828-E5F4-D966-EF1E00EF342C}"/>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2EB4D253-1A77-48B5-9CAB-F0F23FB9053D}"/>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7D612368-4565-407A-770D-67CFC71137F9}"/>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299087848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blue C">
    <p:spTree>
      <p:nvGrpSpPr>
        <p:cNvPr id="1" name=""/>
        <p:cNvGrpSpPr/>
        <p:nvPr/>
      </p:nvGrpSpPr>
      <p:grpSpPr>
        <a:xfrm>
          <a:off x="0" y="0"/>
          <a:ext cx="0" cy="0"/>
          <a:chOff x="0" y="0"/>
          <a:chExt cx="0" cy="0"/>
        </a:xfrm>
      </p:grpSpPr>
      <p:pic>
        <p:nvPicPr>
          <p:cNvPr id="4" name="Picture 3" descr="Empty office chairs">
            <a:extLst>
              <a:ext uri="{FF2B5EF4-FFF2-40B4-BE49-F238E27FC236}">
                <a16:creationId xmlns:a16="http://schemas.microsoft.com/office/drawing/2014/main" id="{8291F29A-3AAB-D9DD-FFBA-B939D8C10C74}"/>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a:off x="0" y="0"/>
            <a:ext cx="12192000" cy="5084342"/>
          </a:xfrm>
          <a:prstGeom prst="rect">
            <a:avLst/>
          </a:prstGeom>
          <a:solidFill>
            <a:schemeClr val="accent6">
              <a:lumMod val="75000"/>
            </a:schemeClr>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Subtitle 2">
            <a:extLst>
              <a:ext uri="{FF2B5EF4-FFF2-40B4-BE49-F238E27FC236}">
                <a16:creationId xmlns:a16="http://schemas.microsoft.com/office/drawing/2014/main" id="{CE0FCDDF-1CA6-1B67-722B-968F31250E85}"/>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39BB0102-8E0A-5D09-E4F8-E3769163135A}"/>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B2D5C585-C23E-8722-6A5A-2D98FC2C92D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AB83C73E-0D3E-5E19-63A7-E0A90E82E49F}"/>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9A25E37C-7618-A1AF-07EC-2CA613C9677C}"/>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62151975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content 1">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E550135B-FC0F-061A-554A-4FA6B197DA38}"/>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25851901"/>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er - blue">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D595A6B7-2E77-F9E8-5ABF-19D493AC6B77}"/>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7" name="Text Placeholder 17">
            <a:extLst>
              <a:ext uri="{FF2B5EF4-FFF2-40B4-BE49-F238E27FC236}">
                <a16:creationId xmlns:a16="http://schemas.microsoft.com/office/drawing/2014/main" id="{13F503F0-21A7-5D6F-D880-83D4A96A71CF}"/>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8" name="Picture Placeholder 10">
            <a:extLst>
              <a:ext uri="{FF2B5EF4-FFF2-40B4-BE49-F238E27FC236}">
                <a16:creationId xmlns:a16="http://schemas.microsoft.com/office/drawing/2014/main" id="{7D8C7137-6E9D-AE44-AFBA-EF21F38BC738}"/>
              </a:ext>
            </a:extLst>
          </p:cNvPr>
          <p:cNvSpPr>
            <a:spLocks noGrp="1"/>
          </p:cNvSpPr>
          <p:nvPr>
            <p:ph type="pic" sz="quarter" idx="13"/>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304224759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er - blue 2">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8D2E09A6-1B15-7077-A1B2-9A5CE3F005FD}"/>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0" name="Text Placeholder 17">
            <a:extLst>
              <a:ext uri="{FF2B5EF4-FFF2-40B4-BE49-F238E27FC236}">
                <a16:creationId xmlns:a16="http://schemas.microsoft.com/office/drawing/2014/main" id="{26606810-391D-697D-72D4-408B36064A03}"/>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1" name="Text Placeholder 17">
            <a:extLst>
              <a:ext uri="{FF2B5EF4-FFF2-40B4-BE49-F238E27FC236}">
                <a16:creationId xmlns:a16="http://schemas.microsoft.com/office/drawing/2014/main" id="{EE96208F-B6E9-3258-349A-689AF84F8097}"/>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2" name="Text Placeholder 17">
            <a:extLst>
              <a:ext uri="{FF2B5EF4-FFF2-40B4-BE49-F238E27FC236}">
                <a16:creationId xmlns:a16="http://schemas.microsoft.com/office/drawing/2014/main" id="{A90B744D-C404-765C-8101-3410803EEB83}"/>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3" name="Picture Placeholder 10">
            <a:extLst>
              <a:ext uri="{FF2B5EF4-FFF2-40B4-BE49-F238E27FC236}">
                <a16:creationId xmlns:a16="http://schemas.microsoft.com/office/drawing/2014/main" id="{36BB1116-8739-2E09-234C-3C5345C501B5}"/>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14" name="Picture Placeholder 10">
            <a:extLst>
              <a:ext uri="{FF2B5EF4-FFF2-40B4-BE49-F238E27FC236}">
                <a16:creationId xmlns:a16="http://schemas.microsoft.com/office/drawing/2014/main" id="{60470EC3-B8F8-A292-5FBA-79F13864A495}"/>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228701709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ue content 2">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lumMod val="75000"/>
            </a:schemeClr>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1D3BED-39C8-8463-244B-34E777D0D64A}"/>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9442F7F0-C5C7-33FF-5B92-09CB87E8E394}"/>
              </a:ext>
            </a:extLst>
          </p:cNvPr>
          <p:cNvCxnSpPr>
            <a:cxnSpLocks/>
          </p:cNvCxnSpPr>
          <p:nvPr userDrawn="1"/>
        </p:nvCxnSpPr>
        <p:spPr>
          <a:xfrm>
            <a:off x="890025" y="922558"/>
            <a:ext cx="10424936"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1B8D6D23-5503-8CDD-5D71-3B5EFAFF63A2}"/>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1978113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green B">
    <p:spTree>
      <p:nvGrpSpPr>
        <p:cNvPr id="1" name=""/>
        <p:cNvGrpSpPr/>
        <p:nvPr/>
      </p:nvGrpSpPr>
      <p:grpSpPr>
        <a:xfrm>
          <a:off x="0" y="0"/>
          <a:ext cx="0" cy="0"/>
          <a:chOff x="0" y="0"/>
          <a:chExt cx="0" cy="0"/>
        </a:xfrm>
      </p:grpSpPr>
      <p:pic>
        <p:nvPicPr>
          <p:cNvPr id="10" name="Picture 9" descr="A close up of an animal&#10;&#10;Description automatically generated">
            <a:extLst>
              <a:ext uri="{FF2B5EF4-FFF2-40B4-BE49-F238E27FC236}">
                <a16:creationId xmlns:a16="http://schemas.microsoft.com/office/drawing/2014/main" id="{7FA7AEC3-D8C0-8D48-81BC-F0B4A21D7606}"/>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a:stretch/>
        </p:blipFill>
        <p:spPr>
          <a:xfrm>
            <a:off x="-1" y="617"/>
            <a:ext cx="12192001" cy="5084339"/>
          </a:xfrm>
          <a:prstGeom prst="rect">
            <a:avLst/>
          </a:prstGeom>
          <a:gradFill>
            <a:gsLst>
              <a:gs pos="0">
                <a:schemeClr val="accent3"/>
              </a:gs>
              <a:gs pos="100000">
                <a:schemeClr val="accent4"/>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7" name="Subtitle 2">
            <a:extLst>
              <a:ext uri="{FF2B5EF4-FFF2-40B4-BE49-F238E27FC236}">
                <a16:creationId xmlns:a16="http://schemas.microsoft.com/office/drawing/2014/main" id="{4A84FB71-DAB5-0D18-8CE1-F858E6AD2A24}"/>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9" name="Text Placeholder 5">
            <a:extLst>
              <a:ext uri="{FF2B5EF4-FFF2-40B4-BE49-F238E27FC236}">
                <a16:creationId xmlns:a16="http://schemas.microsoft.com/office/drawing/2014/main" id="{E2B85C69-38FD-BFD4-D5A3-9CA560797A44}"/>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8A5699B9-A263-37B9-3B41-2F9BB6A6458E}"/>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92C728A2-151B-80A8-9737-F1733FF95EF4}"/>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B5087A03-E35D-F999-79C3-AC2EDE8B6F8C}"/>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37845879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content 3">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6"/>
              </a:gs>
              <a:gs pos="100000">
                <a:schemeClr val="accent6">
                  <a:lumMod val="50000"/>
                </a:schemeClr>
              </a:gs>
            </a:gsLst>
            <a:lin ang="2700000" scaled="0"/>
          </a:gra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469889"/>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ue content 3">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alpha val="10000"/>
            </a:schemeClr>
          </a:soli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6"/>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01581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ue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95244"/>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03596"/>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E61CAAC0-2352-E6FC-0BC7-1221FF71EBF5}"/>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8951839"/>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ue content 5">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0481953"/>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content 6">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121740CA-2D8E-1957-E8F8-3FBA40EC24DC}"/>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46606822"/>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content 7">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7C95B66E-A9D7-6CDD-CD6F-BBCDCDE4B0DA}"/>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66836887"/>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ue content 8">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CA75B3DF-D428-D3EE-B8CF-850D9C536E44}"/>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AE1E3B19-C93D-B625-1077-1AD7FC20E01D}"/>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13211241"/>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content 10">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D0062838-5E22-A96A-8B34-E549747963DC}"/>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1335BBCE-3DAE-3A73-EE7E-C243EC3BA520}"/>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99705021"/>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ansition - blue A">
    <p:spTree>
      <p:nvGrpSpPr>
        <p:cNvPr id="1" name=""/>
        <p:cNvGrpSpPr/>
        <p:nvPr/>
      </p:nvGrpSpPr>
      <p:grpSpPr>
        <a:xfrm>
          <a:off x="0" y="0"/>
          <a:ext cx="0" cy="0"/>
          <a:chOff x="0" y="0"/>
          <a:chExt cx="0" cy="0"/>
        </a:xfrm>
      </p:grpSpPr>
      <p:pic>
        <p:nvPicPr>
          <p:cNvPr id="3" name="Picture 2" descr="A piggy bank with coins falling&#10;&#10;Description automatically generated">
            <a:extLst>
              <a:ext uri="{FF2B5EF4-FFF2-40B4-BE49-F238E27FC236}">
                <a16:creationId xmlns:a16="http://schemas.microsoft.com/office/drawing/2014/main" id="{E33ADFA6-3163-359A-7461-5DC2A53FDB7E}"/>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l="-3"/>
          <a:stretch/>
        </p:blipFill>
        <p:spPr>
          <a:xfrm>
            <a:off x="4408" y="-4"/>
            <a:ext cx="12187592" cy="6858004"/>
          </a:xfrm>
          <a:prstGeom prst="rect">
            <a:avLst/>
          </a:prstGeom>
          <a:solidFill>
            <a:schemeClr val="accent6"/>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CAE70755-C417-FE69-682F-77362D448C02}"/>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74F2CC78-A5F1-4798-7DAE-9C9A475ED13A}"/>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2568043735"/>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ransition - blue B">
    <p:spTree>
      <p:nvGrpSpPr>
        <p:cNvPr id="1" name=""/>
        <p:cNvGrpSpPr/>
        <p:nvPr/>
      </p:nvGrpSpPr>
      <p:grpSpPr>
        <a:xfrm>
          <a:off x="0" y="0"/>
          <a:ext cx="0" cy="0"/>
          <a:chOff x="0" y="0"/>
          <a:chExt cx="0" cy="0"/>
        </a:xfrm>
      </p:grpSpPr>
      <p:pic>
        <p:nvPicPr>
          <p:cNvPr id="3" name="Picture 2" descr="Turquoise thumbtack on a pink background">
            <a:extLst>
              <a:ext uri="{FF2B5EF4-FFF2-40B4-BE49-F238E27FC236}">
                <a16:creationId xmlns:a16="http://schemas.microsoft.com/office/drawing/2014/main" id="{E33ADFA6-3163-359A-7461-5DC2A53FDB7E}"/>
              </a:ext>
            </a:extLst>
          </p:cNvPr>
          <p:cNvPicPr>
            <a:picLocks noChangeAspect="1"/>
          </p:cNvPicPr>
          <p:nvPr userDrawn="1"/>
        </p:nvPicPr>
        <p:blipFill rotWithShape="1">
          <a:blip r:embed="rId2" cstate="print">
            <a:alphaModFix amt="21000"/>
            <a:extLst>
              <a:ext uri="{BEBA8EAE-BF5A-486C-A8C5-ECC9F3942E4B}">
                <a14:imgProps xmlns:a14="http://schemas.microsoft.com/office/drawing/2010/main">
                  <a14:imgLayer r:embed="rId3">
                    <a14:imgEffect>
                      <a14:brightnessContrast bright="-25000" contrast="49000"/>
                    </a14:imgEffect>
                  </a14:imgLayer>
                </a14:imgProps>
              </a:ext>
              <a:ext uri="{28A0092B-C50C-407E-A947-70E740481C1C}">
                <a14:useLocalDpi xmlns:a14="http://schemas.microsoft.com/office/drawing/2010/main"/>
              </a:ext>
            </a:extLst>
          </a:blip>
          <a:srcRect/>
          <a:stretch/>
        </p:blipFill>
        <p:spPr>
          <a:xfrm flipH="1">
            <a:off x="4408" y="-4"/>
            <a:ext cx="12187592" cy="6858004"/>
          </a:xfrm>
          <a:prstGeom prst="rect">
            <a:avLst/>
          </a:prstGeom>
          <a:solidFill>
            <a:schemeClr val="accent6">
              <a:lumMod val="75000"/>
            </a:schemeClr>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B13957A8-5AF3-53AF-18DD-1BE1D78AEB0B}"/>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44E5D296-BD39-D126-A177-17CD48E32DA0}"/>
              </a:ext>
            </a:extLst>
          </p:cNvPr>
          <p:cNvPicPr>
            <a:picLocks noChangeAspect="1"/>
          </p:cNvPicPr>
          <p:nvPr userDrawn="1"/>
        </p:nvPicPr>
        <p:blipFill>
          <a:blip r:embed="rId4"/>
          <a:stretch>
            <a:fillRect/>
          </a:stretch>
        </p:blipFill>
        <p:spPr>
          <a:xfrm>
            <a:off x="1051438" y="861426"/>
            <a:ext cx="959813" cy="959813"/>
          </a:xfrm>
          <a:prstGeom prst="rect">
            <a:avLst/>
          </a:prstGeom>
        </p:spPr>
      </p:pic>
    </p:spTree>
    <p:extLst>
      <p:ext uri="{BB962C8B-B14F-4D97-AF65-F5344CB8AC3E}">
        <p14:creationId xmlns:p14="http://schemas.microsoft.com/office/powerpoint/2010/main" val="263974144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green C">
    <p:spTree>
      <p:nvGrpSpPr>
        <p:cNvPr id="1" name=""/>
        <p:cNvGrpSpPr/>
        <p:nvPr/>
      </p:nvGrpSpPr>
      <p:grpSpPr>
        <a:xfrm>
          <a:off x="0" y="0"/>
          <a:ext cx="0" cy="0"/>
          <a:chOff x="0" y="0"/>
          <a:chExt cx="0" cy="0"/>
        </a:xfrm>
      </p:grpSpPr>
      <p:pic>
        <p:nvPicPr>
          <p:cNvPr id="5" name="Picture 4" descr="A tree in a forest&#10;&#10;Description automatically generated">
            <a:extLst>
              <a:ext uri="{FF2B5EF4-FFF2-40B4-BE49-F238E27FC236}">
                <a16:creationId xmlns:a16="http://schemas.microsoft.com/office/drawing/2014/main" id="{256B8AD1-EE3B-7D45-9F37-34162EECBBFD}"/>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1"/>
            <a:ext cx="12192000" cy="5059017"/>
          </a:xfrm>
          <a:prstGeom prst="rect">
            <a:avLst/>
          </a:prstGeom>
          <a:gradFill>
            <a:gsLst>
              <a:gs pos="0">
                <a:schemeClr val="accent4"/>
              </a:gs>
              <a:gs pos="100000">
                <a:schemeClr val="accent3"/>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Subtitle 2">
            <a:extLst>
              <a:ext uri="{FF2B5EF4-FFF2-40B4-BE49-F238E27FC236}">
                <a16:creationId xmlns:a16="http://schemas.microsoft.com/office/drawing/2014/main" id="{ADDB7224-59A1-234C-CC9B-A716320DB948}"/>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12F79408-4571-6DC6-69D3-620F5A2793BB}"/>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CA6DE8A2-FEB8-52C7-CF27-D351C5C3944C}"/>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04F23EB6-2CA9-F8F1-B104-7DA0BF2910D8}"/>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7CB0E2A3-4FC4-5B86-7322-20CF35DD2CF8}"/>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46517664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ansition - blue C">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956C06-6CB0-3CD0-7AAE-AB16513029F0}"/>
              </a:ext>
            </a:extLst>
          </p:cNvPr>
          <p:cNvPicPr>
            <a:picLocks noChangeAspect="1"/>
          </p:cNvPicPr>
          <p:nvPr userDrawn="1"/>
        </p:nvPicPr>
        <p:blipFill rotWithShape="1">
          <a:blip r:embed="rId2" cstate="email">
            <a:alphaModFix amt="26000"/>
            <a:extLst>
              <a:ext uri="{28A0092B-C50C-407E-A947-70E740481C1C}">
                <a14:useLocalDpi xmlns:a14="http://schemas.microsoft.com/office/drawing/2010/main"/>
              </a:ext>
            </a:extLst>
          </a:blip>
          <a:srcRect/>
          <a:stretch/>
        </p:blipFill>
        <p:spPr>
          <a:xfrm>
            <a:off x="0" y="-1"/>
            <a:ext cx="12192000" cy="6858001"/>
          </a:xfrm>
          <a:prstGeom prst="rect">
            <a:avLst/>
          </a:prstGeom>
          <a:solidFill>
            <a:schemeClr val="accent6"/>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3" name="Title 1">
            <a:extLst>
              <a:ext uri="{FF2B5EF4-FFF2-40B4-BE49-F238E27FC236}">
                <a16:creationId xmlns:a16="http://schemas.microsoft.com/office/drawing/2014/main" id="{93199AE7-9540-6316-5C5D-DA85A2A8B65E}"/>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CC6D32DE-7350-C7CF-8CA7-D6EE1F7BC04B}"/>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3368709775"/>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 content 11">
    <p:spTree>
      <p:nvGrpSpPr>
        <p:cNvPr id="1" name=""/>
        <p:cNvGrpSpPr/>
        <p:nvPr/>
      </p:nvGrpSpPr>
      <p:grpSpPr>
        <a:xfrm>
          <a:off x="0" y="0"/>
          <a:ext cx="0" cy="0"/>
          <a:chOff x="0" y="0"/>
          <a:chExt cx="0" cy="0"/>
        </a:xfrm>
      </p:grpSpPr>
      <p:pic>
        <p:nvPicPr>
          <p:cNvPr id="12" name="Picture 11" descr="A group of people sitting in front of a window&#10;&#10;Description automatically generated">
            <a:extLst>
              <a:ext uri="{FF2B5EF4-FFF2-40B4-BE49-F238E27FC236}">
                <a16:creationId xmlns:a16="http://schemas.microsoft.com/office/drawing/2014/main" id="{BB1D4424-F4FF-CC4B-B6F9-4EAE6117826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6">
              <a:lumMod val="75000"/>
            </a:schemeClr>
          </a:solidFill>
        </p:spPr>
      </p:pic>
      <p:sp>
        <p:nvSpPr>
          <p:cNvPr id="15" name="Round Single Corner Rectangle 14">
            <a:extLst>
              <a:ext uri="{FF2B5EF4-FFF2-40B4-BE49-F238E27FC236}">
                <a16:creationId xmlns:a16="http://schemas.microsoft.com/office/drawing/2014/main" id="{E8C8FB1E-D484-11F0-5147-CFF3D2DAD7EA}"/>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17" name="Title 1">
            <a:extLst>
              <a:ext uri="{FF2B5EF4-FFF2-40B4-BE49-F238E27FC236}">
                <a16:creationId xmlns:a16="http://schemas.microsoft.com/office/drawing/2014/main" id="{8D6994E0-1032-5072-3BA7-B9AADB9D35D0}"/>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49186245-406F-CC1D-CB1D-11AF1DAEF00E}"/>
              </a:ext>
            </a:extLst>
          </p:cNvPr>
          <p:cNvCxnSpPr>
            <a:cxnSpLocks/>
          </p:cNvCxnSpPr>
          <p:nvPr userDrawn="1"/>
        </p:nvCxnSpPr>
        <p:spPr>
          <a:xfrm>
            <a:off x="858899" y="828369"/>
            <a:ext cx="4547305"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3895761E-CABF-3B1B-C52E-0079098454A6}"/>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26526649"/>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 content 12">
    <p:spTree>
      <p:nvGrpSpPr>
        <p:cNvPr id="1" name=""/>
        <p:cNvGrpSpPr/>
        <p:nvPr/>
      </p:nvGrpSpPr>
      <p:grpSpPr>
        <a:xfrm>
          <a:off x="0" y="0"/>
          <a:ext cx="0" cy="0"/>
          <a:chOff x="0" y="0"/>
          <a:chExt cx="0" cy="0"/>
        </a:xfrm>
      </p:grpSpPr>
      <p:pic>
        <p:nvPicPr>
          <p:cNvPr id="12" name="Picture 11" descr="Skyscrapers reflected on glass facade">
            <a:extLst>
              <a:ext uri="{FF2B5EF4-FFF2-40B4-BE49-F238E27FC236}">
                <a16:creationId xmlns:a16="http://schemas.microsoft.com/office/drawing/2014/main" id="{BB1D4424-F4FF-CC4B-B6F9-4EAE6117826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6"/>
          </a:solidFill>
        </p:spPr>
      </p:pic>
      <p:sp>
        <p:nvSpPr>
          <p:cNvPr id="3" name="Round Single Corner Rectangle 2">
            <a:extLst>
              <a:ext uri="{FF2B5EF4-FFF2-40B4-BE49-F238E27FC236}">
                <a16:creationId xmlns:a16="http://schemas.microsoft.com/office/drawing/2014/main" id="{6C634144-0525-AFEE-3C10-ECFC515FFE88}"/>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4" name="Text Placeholder 17">
            <a:extLst>
              <a:ext uri="{FF2B5EF4-FFF2-40B4-BE49-F238E27FC236}">
                <a16:creationId xmlns:a16="http://schemas.microsoft.com/office/drawing/2014/main" id="{6A608F24-E0BD-FFB9-8119-5C6951EF8509}"/>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F13A5FBD-1D3E-3565-86E5-1E99E022243C}"/>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B7092C28-A55E-FD17-D9FA-CB763AA14699}"/>
              </a:ext>
            </a:extLst>
          </p:cNvPr>
          <p:cNvCxnSpPr>
            <a:cxnSpLocks/>
          </p:cNvCxnSpPr>
          <p:nvPr userDrawn="1"/>
        </p:nvCxnSpPr>
        <p:spPr>
          <a:xfrm>
            <a:off x="2464649" y="1950033"/>
            <a:ext cx="6977347"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4903105"/>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ontent 13">
    <p:spTree>
      <p:nvGrpSpPr>
        <p:cNvPr id="1" name=""/>
        <p:cNvGrpSpPr/>
        <p:nvPr/>
      </p:nvGrpSpPr>
      <p:grpSpPr>
        <a:xfrm>
          <a:off x="0" y="0"/>
          <a:ext cx="0" cy="0"/>
          <a:chOff x="0" y="0"/>
          <a:chExt cx="0" cy="0"/>
        </a:xfrm>
      </p:grpSpPr>
      <p:pic>
        <p:nvPicPr>
          <p:cNvPr id="3" name="Picture 2" descr="A group of people walking on a city street&#10;&#10;Description automatically generated">
            <a:extLst>
              <a:ext uri="{FF2B5EF4-FFF2-40B4-BE49-F238E27FC236}">
                <a16:creationId xmlns:a16="http://schemas.microsoft.com/office/drawing/2014/main" id="{A2A5C4CD-7D2A-1546-BCF6-8AB75CA909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5370FDFF-8E5D-917F-5BF9-54A9F35BFFBE}"/>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60997927"/>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ue content 1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A5C4CD-7D2A-1546-BCF6-8AB75CA9093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1" y="-3"/>
            <a:ext cx="8103685" cy="6858003"/>
          </a:xfrm>
          <a:prstGeom prst="rect">
            <a:avLst/>
          </a:prstGeom>
        </p:spPr>
      </p:pic>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5E3A766A-6B8C-55B5-437A-02162A4FFD4A}"/>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09266772"/>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ue content 15">
    <p:spTree>
      <p:nvGrpSpPr>
        <p:cNvPr id="1" name=""/>
        <p:cNvGrpSpPr/>
        <p:nvPr/>
      </p:nvGrpSpPr>
      <p:grpSpPr>
        <a:xfrm>
          <a:off x="0" y="0"/>
          <a:ext cx="0" cy="0"/>
          <a:chOff x="0" y="0"/>
          <a:chExt cx="0" cy="0"/>
        </a:xfrm>
      </p:grpSpPr>
      <p:pic>
        <p:nvPicPr>
          <p:cNvPr id="6" name="Picture 5" descr="Clouds in the sky&#10;&#10;Description automatically generated">
            <a:extLst>
              <a:ext uri="{FF2B5EF4-FFF2-40B4-BE49-F238E27FC236}">
                <a16:creationId xmlns:a16="http://schemas.microsoft.com/office/drawing/2014/main" id="{E1E6BCEA-1D1D-9643-9D1C-5E3205AB1A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670876" y="1"/>
            <a:ext cx="5521124" cy="6857999"/>
          </a:xfrm>
          <a:prstGeom prst="rect">
            <a:avLst/>
          </a:prstGeom>
        </p:spPr>
      </p:pic>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576951"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57694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86132C4C-F5FA-0D5B-6E3A-B25D3EA828FA}"/>
              </a:ext>
            </a:extLst>
          </p:cNvPr>
          <p:cNvSpPr>
            <a:spLocks noGrp="1"/>
          </p:cNvSpPr>
          <p:nvPr>
            <p:ph type="body" sz="quarter" idx="12"/>
          </p:nvPr>
        </p:nvSpPr>
        <p:spPr>
          <a:xfrm>
            <a:off x="519051" y="1887274"/>
            <a:ext cx="5576950"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00005D06-FC1E-CA6D-19F5-CCFEE2A34D43}"/>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2118090048"/>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ue content 16">
    <p:spTree>
      <p:nvGrpSpPr>
        <p:cNvPr id="1" name=""/>
        <p:cNvGrpSpPr/>
        <p:nvPr/>
      </p:nvGrpSpPr>
      <p:grpSpPr>
        <a:xfrm>
          <a:off x="0" y="0"/>
          <a:ext cx="0" cy="0"/>
          <a:chOff x="0" y="0"/>
          <a:chExt cx="0" cy="0"/>
        </a:xfrm>
      </p:grpSpPr>
      <p:pic>
        <p:nvPicPr>
          <p:cNvPr id="6" name="Picture 5" descr="Deep blue wave">
            <a:extLst>
              <a:ext uri="{FF2B5EF4-FFF2-40B4-BE49-F238E27FC236}">
                <a16:creationId xmlns:a16="http://schemas.microsoft.com/office/drawing/2014/main" id="{E1E6BCEA-1D1D-9643-9D1C-5E3205AB1A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670876" y="0"/>
            <a:ext cx="5521124" cy="6857999"/>
          </a:xfrm>
          <a:prstGeom prst="rect">
            <a:avLst/>
          </a:prstGeom>
        </p:spPr>
      </p:pic>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770006" cy="0"/>
          </a:xfrm>
          <a:prstGeom prst="line">
            <a:avLst/>
          </a:prstGeom>
          <a:ln w="889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99849449-EBF7-BEEB-161D-1C7EFC4748FA}"/>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D21A1FBE-E0A9-6CA7-E09D-C174423DCF35}"/>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1968304731"/>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ue content 17">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889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356585" cy="1263969"/>
          </a:xfrm>
          <a:prstGeom prst="rect">
            <a:avLst/>
          </a:prstGeom>
        </p:spPr>
        <p:txBody>
          <a:bodyPr lIns="0"/>
          <a:lstStyle>
            <a:lvl1pPr>
              <a:defRPr sz="4000" b="0" baseline="0">
                <a:solidFill>
                  <a:schemeClr val="accent6"/>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a:blip r:embed="rId2"/>
          <a:srcRect l="30203" r="30203"/>
          <a:stretch/>
        </p:blipFill>
        <p:spPr>
          <a:xfrm>
            <a:off x="0" y="0"/>
            <a:ext cx="4074461" cy="6858000"/>
          </a:xfrm>
          <a:prstGeom prst="rect">
            <a:avLst/>
          </a:prstGeom>
        </p:spPr>
      </p:pic>
      <p:sp>
        <p:nvSpPr>
          <p:cNvPr id="6" name="Text Placeholder 17">
            <a:extLst>
              <a:ext uri="{FF2B5EF4-FFF2-40B4-BE49-F238E27FC236}">
                <a16:creationId xmlns:a16="http://schemas.microsoft.com/office/drawing/2014/main" id="{704084A5-6475-2D1C-51BB-386A9DF61C4C}"/>
              </a:ext>
            </a:extLst>
          </p:cNvPr>
          <p:cNvSpPr>
            <a:spLocks noGrp="1"/>
          </p:cNvSpPr>
          <p:nvPr>
            <p:ph type="body" sz="quarter" idx="12"/>
          </p:nvPr>
        </p:nvSpPr>
        <p:spPr>
          <a:xfrm>
            <a:off x="4517134" y="1887274"/>
            <a:ext cx="735658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81224497"/>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ue content 18">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260335" cy="1263969"/>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4461" cy="6858000"/>
          </a:xfrm>
          <a:prstGeom prst="rect">
            <a:avLst/>
          </a:prstGeom>
        </p:spPr>
      </p:pic>
      <p:sp>
        <p:nvSpPr>
          <p:cNvPr id="3" name="Text Placeholder 17">
            <a:extLst>
              <a:ext uri="{FF2B5EF4-FFF2-40B4-BE49-F238E27FC236}">
                <a16:creationId xmlns:a16="http://schemas.microsoft.com/office/drawing/2014/main" id="{D7293495-594B-F996-B4B5-739B78D13A48}"/>
              </a:ext>
            </a:extLst>
          </p:cNvPr>
          <p:cNvSpPr>
            <a:spLocks noGrp="1"/>
          </p:cNvSpPr>
          <p:nvPr>
            <p:ph type="body" sz="quarter" idx="12"/>
          </p:nvPr>
        </p:nvSpPr>
        <p:spPr>
          <a:xfrm>
            <a:off x="4517134" y="1887274"/>
            <a:ext cx="726033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0843379"/>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ue content 21">
    <p:spTree>
      <p:nvGrpSpPr>
        <p:cNvPr id="1" name=""/>
        <p:cNvGrpSpPr/>
        <p:nvPr/>
      </p:nvGrpSpPr>
      <p:grpSpPr>
        <a:xfrm>
          <a:off x="0" y="0"/>
          <a:ext cx="0" cy="0"/>
          <a:chOff x="0" y="0"/>
          <a:chExt cx="0" cy="0"/>
        </a:xfrm>
      </p:grpSpPr>
      <p:sp>
        <p:nvSpPr>
          <p:cNvPr id="4" name="Round Single Corner Rectangle 4">
            <a:extLst>
              <a:ext uri="{FF2B5EF4-FFF2-40B4-BE49-F238E27FC236}">
                <a16:creationId xmlns:a16="http://schemas.microsoft.com/office/drawing/2014/main" id="{7A01674F-5F61-4E0C-82C1-81AA9F68538E}"/>
              </a:ext>
            </a:extLst>
          </p:cNvPr>
          <p:cNvSpPr/>
          <p:nvPr userDrawn="1"/>
        </p:nvSpPr>
        <p:spPr>
          <a:xfrm flipV="1">
            <a:off x="1" y="1"/>
            <a:ext cx="11436351" cy="1333500"/>
          </a:xfrm>
          <a:prstGeom prst="round1Rect">
            <a:avLst>
              <a:gd name="adj" fmla="val 23548"/>
            </a:avLst>
          </a:prstGeom>
          <a:gradFill flip="none" rotWithShape="1">
            <a:gsLst>
              <a:gs pos="0">
                <a:schemeClr val="accent6"/>
              </a:gs>
              <a:gs pos="77000">
                <a:srgbClr val="27A3D0"/>
              </a:gs>
              <a:gs pos="100000">
                <a:schemeClr val="accent5"/>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3" name="Text Placeholder 17">
            <a:extLst>
              <a:ext uri="{FF2B5EF4-FFF2-40B4-BE49-F238E27FC236}">
                <a16:creationId xmlns:a16="http://schemas.microsoft.com/office/drawing/2014/main" id="{74E7B8B4-6854-C831-986C-3BAE65E73E52}"/>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8" name="Title 1">
            <a:extLst>
              <a:ext uri="{FF2B5EF4-FFF2-40B4-BE49-F238E27FC236}">
                <a16:creationId xmlns:a16="http://schemas.microsoft.com/office/drawing/2014/main" id="{0C343EF7-D4DF-FE7C-0605-27571E35E863}"/>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640139085"/>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er - green">
    <p:spTree>
      <p:nvGrpSpPr>
        <p:cNvPr id="1" name=""/>
        <p:cNvGrpSpPr/>
        <p:nvPr/>
      </p:nvGrpSpPr>
      <p:grpSpPr>
        <a:xfrm>
          <a:off x="0" y="0"/>
          <a:ext cx="0" cy="0"/>
          <a:chOff x="0" y="0"/>
          <a:chExt cx="0" cy="0"/>
        </a:xfrm>
      </p:grpSpPr>
      <p:pic>
        <p:nvPicPr>
          <p:cNvPr id="12" name="Picture 11" descr="A close up of a flower&#10;&#10;Description automatically generated">
            <a:extLst>
              <a:ext uri="{FF2B5EF4-FFF2-40B4-BE49-F238E27FC236}">
                <a16:creationId xmlns:a16="http://schemas.microsoft.com/office/drawing/2014/main" id="{8B77BBED-67F9-248A-2DA8-75D77E2BC960}"/>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13" name="Round Single Corner Rectangle 12">
            <a:extLst>
              <a:ext uri="{FF2B5EF4-FFF2-40B4-BE49-F238E27FC236}">
                <a16:creationId xmlns:a16="http://schemas.microsoft.com/office/drawing/2014/main" id="{1859C94B-6E81-86D2-C02C-668D984FFA90}"/>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14" name="Title 1">
            <a:extLst>
              <a:ext uri="{FF2B5EF4-FFF2-40B4-BE49-F238E27FC236}">
                <a16:creationId xmlns:a16="http://schemas.microsoft.com/office/drawing/2014/main" id="{B7E26E9D-EF7A-C327-B0A0-F39DB789467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5" name="Straight Connector 14">
            <a:extLst>
              <a:ext uri="{FF2B5EF4-FFF2-40B4-BE49-F238E27FC236}">
                <a16:creationId xmlns:a16="http://schemas.microsoft.com/office/drawing/2014/main" id="{94DEFDAE-CC42-A1AC-D346-305F8B7502BC}"/>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D3BEAC39-3F30-6E42-AB46-0D0C8EED3ED2}"/>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6" name="Text Placeholder 17">
            <a:extLst>
              <a:ext uri="{FF2B5EF4-FFF2-40B4-BE49-F238E27FC236}">
                <a16:creationId xmlns:a16="http://schemas.microsoft.com/office/drawing/2014/main" id="{15976EDC-6A8E-0564-93AA-0402E6CAB486}"/>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11" name="Picture Placeholder 10">
            <a:extLst>
              <a:ext uri="{FF2B5EF4-FFF2-40B4-BE49-F238E27FC236}">
                <a16:creationId xmlns:a16="http://schemas.microsoft.com/office/drawing/2014/main" id="{1B8D8C79-4A8D-9C87-0A8E-79C8079ED05A}"/>
              </a:ext>
            </a:extLst>
          </p:cNvPr>
          <p:cNvSpPr>
            <a:spLocks noGrp="1"/>
          </p:cNvSpPr>
          <p:nvPr>
            <p:ph type="pic" sz="quarter" idx="13" hasCustomPrompt="1"/>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r>
              <a:rPr lang="en-US"/>
              <a:t> </a:t>
            </a:r>
          </a:p>
        </p:txBody>
      </p:sp>
    </p:spTree>
    <p:extLst>
      <p:ext uri="{BB962C8B-B14F-4D97-AF65-F5344CB8AC3E}">
        <p14:creationId xmlns:p14="http://schemas.microsoft.com/office/powerpoint/2010/main" val="1763607050"/>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ue content 22">
    <p:spTree>
      <p:nvGrpSpPr>
        <p:cNvPr id="1" name=""/>
        <p:cNvGrpSpPr/>
        <p:nvPr/>
      </p:nvGrpSpPr>
      <p:grpSpPr>
        <a:xfrm>
          <a:off x="0" y="0"/>
          <a:ext cx="0" cy="0"/>
          <a:chOff x="0" y="0"/>
          <a:chExt cx="0" cy="0"/>
        </a:xfrm>
      </p:grpSpPr>
      <p:sp>
        <p:nvSpPr>
          <p:cNvPr id="2" name="Round Single Corner Rectangle 4">
            <a:extLst>
              <a:ext uri="{FF2B5EF4-FFF2-40B4-BE49-F238E27FC236}">
                <a16:creationId xmlns:a16="http://schemas.microsoft.com/office/drawing/2014/main" id="{1AE46170-0A08-A856-5328-8F1D5B9F4968}"/>
              </a:ext>
            </a:extLst>
          </p:cNvPr>
          <p:cNvSpPr/>
          <p:nvPr userDrawn="1"/>
        </p:nvSpPr>
        <p:spPr>
          <a:xfrm flipV="1">
            <a:off x="1" y="1"/>
            <a:ext cx="11436351" cy="1333500"/>
          </a:xfrm>
          <a:prstGeom prst="round1Rect">
            <a:avLst>
              <a:gd name="adj" fmla="val 23548"/>
            </a:avLst>
          </a:prstGeom>
          <a:gradFill flip="none" rotWithShape="1">
            <a:gsLst>
              <a:gs pos="0">
                <a:schemeClr val="accent6">
                  <a:lumMod val="50000"/>
                </a:schemeClr>
              </a:gs>
              <a:gs pos="100000">
                <a:schemeClr val="accent6">
                  <a:lumMod val="7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5" name="Text Placeholder 17">
            <a:extLst>
              <a:ext uri="{FF2B5EF4-FFF2-40B4-BE49-F238E27FC236}">
                <a16:creationId xmlns:a16="http://schemas.microsoft.com/office/drawing/2014/main" id="{C9327D76-5FE3-3B42-A1A7-D5A56BE0172A}"/>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6" name="Title 1">
            <a:extLst>
              <a:ext uri="{FF2B5EF4-FFF2-40B4-BE49-F238E27FC236}">
                <a16:creationId xmlns:a16="http://schemas.microsoft.com/office/drawing/2014/main" id="{9BB8ECF4-E9AE-F63D-E92C-68EC613032EA}"/>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440714953"/>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 orange A">
    <p:spTree>
      <p:nvGrpSpPr>
        <p:cNvPr id="1" name=""/>
        <p:cNvGrpSpPr/>
        <p:nvPr/>
      </p:nvGrpSpPr>
      <p:grpSpPr>
        <a:xfrm>
          <a:off x="0" y="0"/>
          <a:ext cx="0" cy="0"/>
          <a:chOff x="0" y="0"/>
          <a:chExt cx="0" cy="0"/>
        </a:xfrm>
      </p:grpSpPr>
      <p:pic>
        <p:nvPicPr>
          <p:cNvPr id="4" name="Picture 3" descr="A piggy bank with coins falling&#10;&#10;Description automatically generated">
            <a:extLst>
              <a:ext uri="{FF2B5EF4-FFF2-40B4-BE49-F238E27FC236}">
                <a16:creationId xmlns:a16="http://schemas.microsoft.com/office/drawing/2014/main" id="{48B273FD-CC8B-C6C6-2C9A-3C46031DA7B5}"/>
              </a:ext>
            </a:extLst>
          </p:cNvPr>
          <p:cNvPicPr>
            <a:picLocks noChangeAspect="1"/>
          </p:cNvPicPr>
          <p:nvPr userDrawn="1"/>
        </p:nvPicPr>
        <p:blipFill rotWithShape="1">
          <a:blip r:embed="rId2" cstate="screen">
            <a:alphaModFix amt="27000"/>
            <a:extLst>
              <a:ext uri="{28A0092B-C50C-407E-A947-70E740481C1C}">
                <a14:useLocalDpi xmlns:a14="http://schemas.microsoft.com/office/drawing/2010/main"/>
              </a:ext>
            </a:extLst>
          </a:blip>
          <a:srcRect l="-5"/>
          <a:stretch/>
        </p:blipFill>
        <p:spPr>
          <a:xfrm>
            <a:off x="4408" y="-4"/>
            <a:ext cx="12187592" cy="5084342"/>
          </a:xfrm>
          <a:prstGeom prst="rect">
            <a:avLst/>
          </a:prstGeom>
          <a:gradFill>
            <a:gsLst>
              <a:gs pos="100000">
                <a:schemeClr val="accent1"/>
              </a:gs>
              <a:gs pos="53000">
                <a:srgbClr val="E18100"/>
              </a:gs>
              <a:gs pos="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11" name="Text Placeholder 5">
            <a:extLst>
              <a:ext uri="{FF2B5EF4-FFF2-40B4-BE49-F238E27FC236}">
                <a16:creationId xmlns:a16="http://schemas.microsoft.com/office/drawing/2014/main" id="{567087A0-C1BC-FD63-0ED9-92414BDF984C}"/>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2" name="Text Placeholder 7">
            <a:extLst>
              <a:ext uri="{FF2B5EF4-FFF2-40B4-BE49-F238E27FC236}">
                <a16:creationId xmlns:a16="http://schemas.microsoft.com/office/drawing/2014/main" id="{592DAFAC-56E3-431C-6B15-8ECF4C06E2CB}"/>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F4DA912F-3FD4-9924-1137-4419E9D1F706}"/>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9866301F-88D9-8883-B9C3-BBE38DCE27FB}"/>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5" name="Subtitle 2">
            <a:extLst>
              <a:ext uri="{FF2B5EF4-FFF2-40B4-BE49-F238E27FC236}">
                <a16:creationId xmlns:a16="http://schemas.microsoft.com/office/drawing/2014/main" id="{7A39CCCF-4BAD-1394-F6B5-9021CA16C807}"/>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400017446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 orange B">
    <p:spTree>
      <p:nvGrpSpPr>
        <p:cNvPr id="1" name=""/>
        <p:cNvGrpSpPr/>
        <p:nvPr/>
      </p:nvGrpSpPr>
      <p:grpSpPr>
        <a:xfrm>
          <a:off x="0" y="0"/>
          <a:ext cx="0" cy="0"/>
          <a:chOff x="0" y="0"/>
          <a:chExt cx="0" cy="0"/>
        </a:xfrm>
      </p:grpSpPr>
      <p:pic>
        <p:nvPicPr>
          <p:cNvPr id="7" name="Picture 6" descr="A blurry image of a busy city street&#10;&#10;Description automatically generated">
            <a:extLst>
              <a:ext uri="{FF2B5EF4-FFF2-40B4-BE49-F238E27FC236}">
                <a16:creationId xmlns:a16="http://schemas.microsoft.com/office/drawing/2014/main" id="{8298C196-7F12-004F-9165-123371FA5C86}"/>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0" y="0"/>
            <a:ext cx="12192000" cy="5084342"/>
          </a:xfrm>
          <a:prstGeom prst="rect">
            <a:avLst/>
          </a:prstGeom>
          <a:gradFill>
            <a:gsLst>
              <a:gs pos="0">
                <a:schemeClr val="accent1"/>
              </a:gs>
              <a:gs pos="10000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cxnSp>
        <p:nvCxnSpPr>
          <p:cNvPr id="4" name="Straight Connector 3">
            <a:extLst>
              <a:ext uri="{FF2B5EF4-FFF2-40B4-BE49-F238E27FC236}">
                <a16:creationId xmlns:a16="http://schemas.microsoft.com/office/drawing/2014/main" id="{D8E0BB8E-8370-5965-274D-1D87FFD1C9D8}"/>
              </a:ext>
            </a:extLst>
          </p:cNvPr>
          <p:cNvCxnSpPr>
            <a:cxnSpLocks/>
          </p:cNvCxnSpPr>
          <p:nvPr userDrawn="1"/>
        </p:nvCxnSpPr>
        <p:spPr>
          <a:xfrm>
            <a:off x="876829" y="3089274"/>
            <a:ext cx="1041485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14CDF636-43E9-5658-B6A5-727C58FA628B}"/>
              </a:ext>
            </a:extLst>
          </p:cNvPr>
          <p:cNvSpPr>
            <a:spLocks noGrp="1"/>
          </p:cNvSpPr>
          <p:nvPr>
            <p:ph type="ctrTitle"/>
          </p:nvPr>
        </p:nvSpPr>
        <p:spPr>
          <a:xfrm>
            <a:off x="876829" y="1143972"/>
            <a:ext cx="10315073" cy="1059771"/>
          </a:xfrm>
          <a:prstGeom prst="rect">
            <a:avLst/>
          </a:prstGeom>
        </p:spPr>
        <p:txBody>
          <a:bodyPr lIns="0">
            <a:noAutofit/>
          </a:bodyPr>
          <a:lstStyle>
            <a:lvl1pPr>
              <a:defRPr sz="440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73250D4E-E19A-24D2-D383-5A2ABA6C73BE}"/>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0286F476-3B02-525A-D069-DEDBAE5F8DC1}"/>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12BB23B3-D1C2-BFE7-7B2A-586D7D4B62C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spTree>
    <p:extLst>
      <p:ext uri="{BB962C8B-B14F-4D97-AF65-F5344CB8AC3E}">
        <p14:creationId xmlns:p14="http://schemas.microsoft.com/office/powerpoint/2010/main" val="94446405"/>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 orange C">
    <p:spTree>
      <p:nvGrpSpPr>
        <p:cNvPr id="1" name=""/>
        <p:cNvGrpSpPr/>
        <p:nvPr/>
      </p:nvGrpSpPr>
      <p:grpSpPr>
        <a:xfrm>
          <a:off x="0" y="0"/>
          <a:ext cx="0" cy="0"/>
          <a:chOff x="0" y="0"/>
          <a:chExt cx="0" cy="0"/>
        </a:xfrm>
      </p:grpSpPr>
      <p:pic>
        <p:nvPicPr>
          <p:cNvPr id="7" name="Picture 6" descr="Hot air balloon in foggy mountains">
            <a:extLst>
              <a:ext uri="{FF2B5EF4-FFF2-40B4-BE49-F238E27FC236}">
                <a16:creationId xmlns:a16="http://schemas.microsoft.com/office/drawing/2014/main" id="{8298C196-7F12-004F-9165-123371FA5C86}"/>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flipH="1">
            <a:off x="1" y="0"/>
            <a:ext cx="12192000" cy="5084342"/>
          </a:xfrm>
          <a:prstGeom prst="rect">
            <a:avLst/>
          </a:prstGeom>
          <a:gradFill>
            <a:gsLst>
              <a:gs pos="0">
                <a:schemeClr val="accent1"/>
              </a:gs>
              <a:gs pos="10000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6" name="Text Placeholder 5">
            <a:extLst>
              <a:ext uri="{FF2B5EF4-FFF2-40B4-BE49-F238E27FC236}">
                <a16:creationId xmlns:a16="http://schemas.microsoft.com/office/drawing/2014/main" id="{559A1BF8-6741-6D4D-857E-71E40C1959E9}"/>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8" name="Text Placeholder 7">
            <a:extLst>
              <a:ext uri="{FF2B5EF4-FFF2-40B4-BE49-F238E27FC236}">
                <a16:creationId xmlns:a16="http://schemas.microsoft.com/office/drawing/2014/main" id="{891C677E-83BB-5C4A-A977-B80CEE1E57D6}"/>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4" name="Straight Connector 3">
            <a:extLst>
              <a:ext uri="{FF2B5EF4-FFF2-40B4-BE49-F238E27FC236}">
                <a16:creationId xmlns:a16="http://schemas.microsoft.com/office/drawing/2014/main" id="{EFE18AF0-1D00-55C3-134F-5400207D7876}"/>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89574737-F2C4-9C48-F841-A5D5B36AA353}"/>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5DF90739-F10F-E4FC-335C-5673317C29E4}"/>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4246547179"/>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range content 1">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D47B58DE-E971-ED60-729C-CD56C2B4FF42}"/>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245220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esenter - orange">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3" name="Text Placeholder 17">
            <a:extLst>
              <a:ext uri="{FF2B5EF4-FFF2-40B4-BE49-F238E27FC236}">
                <a16:creationId xmlns:a16="http://schemas.microsoft.com/office/drawing/2014/main" id="{E86E7B22-71CF-69B5-2420-448EE7BD1688}"/>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4" name="Text Placeholder 17">
            <a:extLst>
              <a:ext uri="{FF2B5EF4-FFF2-40B4-BE49-F238E27FC236}">
                <a16:creationId xmlns:a16="http://schemas.microsoft.com/office/drawing/2014/main" id="{4F55459F-9BC6-425A-ECCF-80D3DDF243EB}"/>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15" name="Picture Placeholder 10">
            <a:extLst>
              <a:ext uri="{FF2B5EF4-FFF2-40B4-BE49-F238E27FC236}">
                <a16:creationId xmlns:a16="http://schemas.microsoft.com/office/drawing/2014/main" id="{EEEAF661-2475-CDDD-DDD8-E320560DA1D6}"/>
              </a:ext>
            </a:extLst>
          </p:cNvPr>
          <p:cNvSpPr>
            <a:spLocks noGrp="1"/>
          </p:cNvSpPr>
          <p:nvPr>
            <p:ph type="pic" sz="quarter" idx="13"/>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2608686333"/>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resenter - orange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847BA9C2-00EF-4DD4-85F6-74CF54862185}"/>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7" name="Text Placeholder 17">
            <a:extLst>
              <a:ext uri="{FF2B5EF4-FFF2-40B4-BE49-F238E27FC236}">
                <a16:creationId xmlns:a16="http://schemas.microsoft.com/office/drawing/2014/main" id="{12158A69-5D67-DAD3-6DCD-5124C2096814}"/>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8" name="Text Placeholder 17">
            <a:extLst>
              <a:ext uri="{FF2B5EF4-FFF2-40B4-BE49-F238E27FC236}">
                <a16:creationId xmlns:a16="http://schemas.microsoft.com/office/drawing/2014/main" id="{4DED21BC-5834-C51C-75EA-4DBCF5113F70}"/>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9" name="Text Placeholder 17">
            <a:extLst>
              <a:ext uri="{FF2B5EF4-FFF2-40B4-BE49-F238E27FC236}">
                <a16:creationId xmlns:a16="http://schemas.microsoft.com/office/drawing/2014/main" id="{99B7B156-C2A6-876F-835D-DEE77D2C9CBA}"/>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1" name="Picture Placeholder 10">
            <a:extLst>
              <a:ext uri="{FF2B5EF4-FFF2-40B4-BE49-F238E27FC236}">
                <a16:creationId xmlns:a16="http://schemas.microsoft.com/office/drawing/2014/main" id="{C1DFB0D8-6F8B-4476-BABA-F89E62AB2254}"/>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12" name="Picture Placeholder 10">
            <a:extLst>
              <a:ext uri="{FF2B5EF4-FFF2-40B4-BE49-F238E27FC236}">
                <a16:creationId xmlns:a16="http://schemas.microsoft.com/office/drawing/2014/main" id="{75CA9B63-682A-0004-00B7-B718D9FFC089}"/>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3039526499"/>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range content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79000">
                <a:schemeClr val="accent2"/>
              </a:gs>
            </a:gsLst>
            <a:lin ang="13500000" scaled="1"/>
            <a:tileRect/>
          </a:gradFill>
        </p:spPr>
      </p:pic>
      <p:sp>
        <p:nvSpPr>
          <p:cNvPr id="2" name="Title 1">
            <a:extLst>
              <a:ext uri="{FF2B5EF4-FFF2-40B4-BE49-F238E27FC236}">
                <a16:creationId xmlns:a16="http://schemas.microsoft.com/office/drawing/2014/main" id="{BC7894D5-D65D-C45C-28A6-2BD27B824C14}"/>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3" name="Text Placeholder 17">
            <a:extLst>
              <a:ext uri="{FF2B5EF4-FFF2-40B4-BE49-F238E27FC236}">
                <a16:creationId xmlns:a16="http://schemas.microsoft.com/office/drawing/2014/main" id="{B2BC78F6-A1B6-C322-02F4-834BC2FB4B8C}"/>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28B99A71-D330-D836-0660-AB9907D81D42}"/>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1094322"/>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Orange content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t="-1" b="-1"/>
          <a:stretch/>
        </p:blipFill>
        <p:spPr>
          <a:xfrm>
            <a:off x="0" y="0"/>
            <a:ext cx="12192000" cy="6858000"/>
          </a:xfrm>
          <a:prstGeom prst="rect">
            <a:avLst/>
          </a:prstGeom>
          <a:solidFill>
            <a:schemeClr val="accent1">
              <a:alpha val="10000"/>
            </a:schemeClr>
          </a:solidFill>
        </p:spPr>
      </p:pic>
      <p:sp>
        <p:nvSpPr>
          <p:cNvPr id="2" name="Title 1">
            <a:extLst>
              <a:ext uri="{FF2B5EF4-FFF2-40B4-BE49-F238E27FC236}">
                <a16:creationId xmlns:a16="http://schemas.microsoft.com/office/drawing/2014/main" id="{BC7894D5-D65D-C45C-28A6-2BD27B824C14}"/>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2"/>
                </a:solidFill>
              </a:defRPr>
            </a:lvl1pPr>
          </a:lstStyle>
          <a:p>
            <a:r>
              <a:rPr lang="en-US"/>
              <a:t>Click to edit Master title style</a:t>
            </a:r>
          </a:p>
        </p:txBody>
      </p:sp>
      <p:sp>
        <p:nvSpPr>
          <p:cNvPr id="3" name="Text Placeholder 17">
            <a:extLst>
              <a:ext uri="{FF2B5EF4-FFF2-40B4-BE49-F238E27FC236}">
                <a16:creationId xmlns:a16="http://schemas.microsoft.com/office/drawing/2014/main" id="{B2BC78F6-A1B6-C322-02F4-834BC2FB4B8C}"/>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28B99A71-D330-D836-0660-AB9907D81D42}"/>
              </a:ext>
            </a:extLst>
          </p:cNvPr>
          <p:cNvCxnSpPr>
            <a:cxnSpLocks/>
          </p:cNvCxnSpPr>
          <p:nvPr userDrawn="1"/>
        </p:nvCxnSpPr>
        <p:spPr>
          <a:xfrm>
            <a:off x="541422" y="601074"/>
            <a:ext cx="1108993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6474417"/>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range content 3">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5C5C70A0-8306-F007-95B6-C22770A72939}"/>
              </a:ext>
            </a:extLst>
          </p:cNvPr>
          <p:cNvSpPr>
            <a:spLocks noGrp="1"/>
          </p:cNvSpPr>
          <p:nvPr>
            <p:ph type="title"/>
          </p:nvPr>
        </p:nvSpPr>
        <p:spPr>
          <a:xfrm>
            <a:off x="572360" y="694929"/>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5" name="Text Placeholder 17">
            <a:extLst>
              <a:ext uri="{FF2B5EF4-FFF2-40B4-BE49-F238E27FC236}">
                <a16:creationId xmlns:a16="http://schemas.microsoft.com/office/drawing/2014/main" id="{6ED4484E-DA0A-C36D-256A-BF992FEC601D}"/>
              </a:ext>
            </a:extLst>
          </p:cNvPr>
          <p:cNvSpPr>
            <a:spLocks noGrp="1"/>
          </p:cNvSpPr>
          <p:nvPr>
            <p:ph type="body" sz="quarter" idx="10"/>
          </p:nvPr>
        </p:nvSpPr>
        <p:spPr>
          <a:xfrm>
            <a:off x="572361" y="1991404"/>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BF622D18-83E0-33B9-709E-08650CA0201B}"/>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205012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resenter - green">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868A45F6-FE07-5F65-80CE-D4E6C6D2F61C}"/>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7" name="Round Single Corner Rectangle 6">
            <a:extLst>
              <a:ext uri="{FF2B5EF4-FFF2-40B4-BE49-F238E27FC236}">
                <a16:creationId xmlns:a16="http://schemas.microsoft.com/office/drawing/2014/main" id="{FC22F2ED-642B-0179-A4EE-08A5D541B8C6}"/>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8" name="Title 1">
            <a:extLst>
              <a:ext uri="{FF2B5EF4-FFF2-40B4-BE49-F238E27FC236}">
                <a16:creationId xmlns:a16="http://schemas.microsoft.com/office/drawing/2014/main" id="{AC842AAC-C8DA-CC50-56B7-C314C3634C31}"/>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DF3498DE-A767-8841-94F1-F9D204923ACE}"/>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7">
            <a:extLst>
              <a:ext uri="{FF2B5EF4-FFF2-40B4-BE49-F238E27FC236}">
                <a16:creationId xmlns:a16="http://schemas.microsoft.com/office/drawing/2014/main" id="{F3EEB1D8-5E0D-FEF9-C57B-CA237A0E0F76}"/>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6" name="Text Placeholder 17">
            <a:extLst>
              <a:ext uri="{FF2B5EF4-FFF2-40B4-BE49-F238E27FC236}">
                <a16:creationId xmlns:a16="http://schemas.microsoft.com/office/drawing/2014/main" id="{50427040-0D3B-C452-0B0B-43B2A0BE7795}"/>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9" name="Text Placeholder 17">
            <a:extLst>
              <a:ext uri="{FF2B5EF4-FFF2-40B4-BE49-F238E27FC236}">
                <a16:creationId xmlns:a16="http://schemas.microsoft.com/office/drawing/2014/main" id="{D5B17D8D-AE78-8383-D933-00A710B7D813}"/>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20" name="Text Placeholder 17">
            <a:extLst>
              <a:ext uri="{FF2B5EF4-FFF2-40B4-BE49-F238E27FC236}">
                <a16:creationId xmlns:a16="http://schemas.microsoft.com/office/drawing/2014/main" id="{E6DEC4A0-8DD4-7B8F-156A-49D3199A982B}"/>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25" name="Picture Placeholder 10">
            <a:extLst>
              <a:ext uri="{FF2B5EF4-FFF2-40B4-BE49-F238E27FC236}">
                <a16:creationId xmlns:a16="http://schemas.microsoft.com/office/drawing/2014/main" id="{EC38459B-BE4E-8013-E161-115598F0C7C6}"/>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26" name="Picture Placeholder 10">
            <a:extLst>
              <a:ext uri="{FF2B5EF4-FFF2-40B4-BE49-F238E27FC236}">
                <a16:creationId xmlns:a16="http://schemas.microsoft.com/office/drawing/2014/main" id="{7BED3FF5-1004-7A06-C367-785BAF8E9B0F}"/>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1781412597"/>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range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2"/>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207475"/>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range content 5">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3600" b="0" baseline="0">
                <a:solidFill>
                  <a:schemeClr val="accent2"/>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F37847D9-93A7-31E9-EB05-7ED852BC04E7}"/>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41598002"/>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range content 6">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2D883656-AC27-1AD9-78CF-7D3C5A9D825E}"/>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4339ACC5-7E07-B5F1-E0D1-B062E2327C49}"/>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4" name="Title 1">
            <a:extLst>
              <a:ext uri="{FF2B5EF4-FFF2-40B4-BE49-F238E27FC236}">
                <a16:creationId xmlns:a16="http://schemas.microsoft.com/office/drawing/2014/main" id="{503FB165-3355-47E9-6E17-6610DF32D859}"/>
              </a:ext>
            </a:extLst>
          </p:cNvPr>
          <p:cNvSpPr>
            <a:spLocks noGrp="1"/>
          </p:cNvSpPr>
          <p:nvPr>
            <p:ph type="title"/>
          </p:nvPr>
        </p:nvSpPr>
        <p:spPr>
          <a:xfrm>
            <a:off x="768355" y="608879"/>
            <a:ext cx="10655300" cy="805407"/>
          </a:xfrm>
          <a:prstGeom prst="rect">
            <a:avLst/>
          </a:prstGeom>
        </p:spPr>
        <p:txBody>
          <a:bodyPr lIns="0"/>
          <a:lstStyle>
            <a:lvl1pPr>
              <a:defRPr sz="36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0C528508-0196-6A87-9501-124FB4EAF2A8}"/>
              </a:ext>
            </a:extLst>
          </p:cNvPr>
          <p:cNvCxnSpPr>
            <a:cxnSpLocks/>
          </p:cNvCxnSpPr>
          <p:nvPr userDrawn="1"/>
        </p:nvCxnSpPr>
        <p:spPr>
          <a:xfrm>
            <a:off x="768355" y="555091"/>
            <a:ext cx="1065530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6385206"/>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ransition - orange A">
    <p:spTree>
      <p:nvGrpSpPr>
        <p:cNvPr id="1" name=""/>
        <p:cNvGrpSpPr/>
        <p:nvPr/>
      </p:nvGrpSpPr>
      <p:grpSpPr>
        <a:xfrm>
          <a:off x="0" y="0"/>
          <a:ext cx="0" cy="0"/>
          <a:chOff x="0" y="0"/>
          <a:chExt cx="0" cy="0"/>
        </a:xfrm>
      </p:grpSpPr>
      <p:pic>
        <p:nvPicPr>
          <p:cNvPr id="3" name="Picture 2" descr="Close-up of credit card on keyboard">
            <a:extLst>
              <a:ext uri="{FF2B5EF4-FFF2-40B4-BE49-F238E27FC236}">
                <a16:creationId xmlns:a16="http://schemas.microsoft.com/office/drawing/2014/main" id="{75203C3C-426D-A719-67B1-7801562224BB}"/>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10800000" flipV="1">
            <a:off x="0" y="0"/>
            <a:ext cx="12352660" cy="6963509"/>
          </a:xfrm>
          <a:prstGeom prst="rect">
            <a:avLst/>
          </a:prstGeom>
          <a:solidFill>
            <a:schemeClr val="accent2"/>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95DA6EAF-79AE-D23E-EA71-A027761F2943}"/>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F3AA2D44-034A-2F63-F7AF-410C11E2F0A4}"/>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406851359"/>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ransition - orange B">
    <p:spTree>
      <p:nvGrpSpPr>
        <p:cNvPr id="1" name=""/>
        <p:cNvGrpSpPr/>
        <p:nvPr/>
      </p:nvGrpSpPr>
      <p:grpSpPr>
        <a:xfrm>
          <a:off x="0" y="0"/>
          <a:ext cx="0" cy="0"/>
          <a:chOff x="0" y="0"/>
          <a:chExt cx="0" cy="0"/>
        </a:xfrm>
      </p:grpSpPr>
      <p:pic>
        <p:nvPicPr>
          <p:cNvPr id="3" name="Picture 2" descr="Macro close-up of yellow-orange Chrysanthemum flower">
            <a:extLst>
              <a:ext uri="{FF2B5EF4-FFF2-40B4-BE49-F238E27FC236}">
                <a16:creationId xmlns:a16="http://schemas.microsoft.com/office/drawing/2014/main" id="{75203C3C-426D-A719-67B1-7801562224BB}"/>
              </a:ext>
            </a:extLst>
          </p:cNvPr>
          <p:cNvPicPr>
            <a:picLocks noChangeAspect="1"/>
          </p:cNvPicPr>
          <p:nvPr userDrawn="1"/>
        </p:nvPicPr>
        <p:blipFill rotWithShape="1">
          <a:blip r:embed="rId2" cstate="screen">
            <a:alphaModFix amt="24000"/>
            <a:extLst>
              <a:ext uri="{28A0092B-C50C-407E-A947-70E740481C1C}">
                <a14:useLocalDpi xmlns:a14="http://schemas.microsoft.com/office/drawing/2010/main"/>
              </a:ext>
            </a:extLst>
          </a:blip>
          <a:srcRect/>
          <a:stretch/>
        </p:blipFill>
        <p:spPr>
          <a:xfrm rot="10800000" flipV="1">
            <a:off x="0" y="0"/>
            <a:ext cx="12191999" cy="6963509"/>
          </a:xfrm>
          <a:prstGeom prst="rect">
            <a:avLst/>
          </a:prstGeom>
          <a:solidFill>
            <a:schemeClr val="accent1"/>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5" name="Title 1">
            <a:extLst>
              <a:ext uri="{FF2B5EF4-FFF2-40B4-BE49-F238E27FC236}">
                <a16:creationId xmlns:a16="http://schemas.microsoft.com/office/drawing/2014/main" id="{75EDE32C-E08F-EB11-FDB4-50A05436A481}"/>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2" name="Picture 1">
            <a:extLst>
              <a:ext uri="{FF2B5EF4-FFF2-40B4-BE49-F238E27FC236}">
                <a16:creationId xmlns:a16="http://schemas.microsoft.com/office/drawing/2014/main" id="{1321F3A3-1992-93E7-DE47-97DDD16F40EE}"/>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1129473973"/>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range content 7">
    <p:spTree>
      <p:nvGrpSpPr>
        <p:cNvPr id="1" name=""/>
        <p:cNvGrpSpPr/>
        <p:nvPr/>
      </p:nvGrpSpPr>
      <p:grpSpPr>
        <a:xfrm>
          <a:off x="0" y="0"/>
          <a:ext cx="0" cy="0"/>
          <a:chOff x="0" y="0"/>
          <a:chExt cx="0" cy="0"/>
        </a:xfrm>
      </p:grpSpPr>
      <p:pic>
        <p:nvPicPr>
          <p:cNvPr id="3" name="Picture 2" descr="Mountain stone with orange and yellow gradient">
            <a:extLst>
              <a:ext uri="{FF2B5EF4-FFF2-40B4-BE49-F238E27FC236}">
                <a16:creationId xmlns:a16="http://schemas.microsoft.com/office/drawing/2014/main" id="{45A73DC9-0BA1-4F46-B4DB-9A7C7E602E52}"/>
              </a:ext>
            </a:extLst>
          </p:cNvPr>
          <p:cNvPicPr>
            <a:picLocks noChangeAspect="1"/>
          </p:cNvPicPr>
          <p:nvPr userDrawn="1"/>
        </p:nvPicPr>
        <p:blipFill>
          <a:blip r:embed="rId2" cstate="screen">
            <a:alphaModFix amt="36000"/>
            <a:extLst>
              <a:ext uri="{28A0092B-C50C-407E-A947-70E740481C1C}">
                <a14:useLocalDpi xmlns:a14="http://schemas.microsoft.com/office/drawing/2010/main"/>
              </a:ext>
            </a:extLst>
          </a:blip>
          <a:srcRect/>
          <a:stretch/>
        </p:blipFill>
        <p:spPr>
          <a:xfrm flipV="1">
            <a:off x="-64429" y="-1"/>
            <a:ext cx="12320859" cy="6857999"/>
          </a:xfrm>
          <a:prstGeom prst="rect">
            <a:avLst/>
          </a:prstGeom>
          <a:solidFill>
            <a:schemeClr val="accent2"/>
          </a:solidFill>
        </p:spPr>
      </p:pic>
      <p:sp>
        <p:nvSpPr>
          <p:cNvPr id="2" name="Round Single Corner Rectangle 1">
            <a:extLst>
              <a:ext uri="{FF2B5EF4-FFF2-40B4-BE49-F238E27FC236}">
                <a16:creationId xmlns:a16="http://schemas.microsoft.com/office/drawing/2014/main" id="{512085B4-B485-0424-0252-438D9FA2F33F}"/>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5" name="Title 1">
            <a:extLst>
              <a:ext uri="{FF2B5EF4-FFF2-40B4-BE49-F238E27FC236}">
                <a16:creationId xmlns:a16="http://schemas.microsoft.com/office/drawing/2014/main" id="{135E3721-C6EC-67CD-8B08-30B60223A334}"/>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1D37064A-1458-1BDA-DF06-8CC090AAA91D}"/>
              </a:ext>
            </a:extLst>
          </p:cNvPr>
          <p:cNvCxnSpPr>
            <a:cxnSpLocks/>
          </p:cNvCxnSpPr>
          <p:nvPr userDrawn="1"/>
        </p:nvCxnSpPr>
        <p:spPr>
          <a:xfrm>
            <a:off x="858899" y="828369"/>
            <a:ext cx="4547305"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7" name="Text Placeholder 17">
            <a:extLst>
              <a:ext uri="{FF2B5EF4-FFF2-40B4-BE49-F238E27FC236}">
                <a16:creationId xmlns:a16="http://schemas.microsoft.com/office/drawing/2014/main" id="{BF1EAD44-EFC3-5993-DA46-055F38422E1E}"/>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59291646"/>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Orange content 8">
    <p:spTree>
      <p:nvGrpSpPr>
        <p:cNvPr id="1" name=""/>
        <p:cNvGrpSpPr/>
        <p:nvPr/>
      </p:nvGrpSpPr>
      <p:grpSpPr>
        <a:xfrm>
          <a:off x="0" y="0"/>
          <a:ext cx="0" cy="0"/>
          <a:chOff x="0" y="0"/>
          <a:chExt cx="0" cy="0"/>
        </a:xfrm>
      </p:grpSpPr>
      <p:pic>
        <p:nvPicPr>
          <p:cNvPr id="12" name="Picture 11" descr="Houses in an area">
            <a:extLst>
              <a:ext uri="{FF2B5EF4-FFF2-40B4-BE49-F238E27FC236}">
                <a16:creationId xmlns:a16="http://schemas.microsoft.com/office/drawing/2014/main" id="{BB1D4424-F4FF-CC4B-B6F9-4EAE61178261}"/>
              </a:ext>
            </a:extLst>
          </p:cNvPr>
          <p:cNvPicPr>
            <a:picLocks noChangeAspect="1"/>
          </p:cNvPicPr>
          <p:nvPr userDrawn="1"/>
        </p:nvPicPr>
        <p:blipFill>
          <a:blip r:embed="rId2" cstate="screen">
            <a:alphaModFix amt="25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2"/>
          </a:solidFill>
        </p:spPr>
      </p:pic>
      <p:sp>
        <p:nvSpPr>
          <p:cNvPr id="3" name="Round Single Corner Rectangle 2">
            <a:extLst>
              <a:ext uri="{FF2B5EF4-FFF2-40B4-BE49-F238E27FC236}">
                <a16:creationId xmlns:a16="http://schemas.microsoft.com/office/drawing/2014/main" id="{6C634144-0525-AFEE-3C10-ECFC515FFE88}"/>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4" name="Text Placeholder 17">
            <a:extLst>
              <a:ext uri="{FF2B5EF4-FFF2-40B4-BE49-F238E27FC236}">
                <a16:creationId xmlns:a16="http://schemas.microsoft.com/office/drawing/2014/main" id="{6A608F24-E0BD-FFB9-8119-5C6951EF8509}"/>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F13A5FBD-1D3E-3565-86E5-1E99E022243C}"/>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B7092C28-A55E-FD17-D9FA-CB763AA14699}"/>
              </a:ext>
            </a:extLst>
          </p:cNvPr>
          <p:cNvCxnSpPr>
            <a:cxnSpLocks/>
          </p:cNvCxnSpPr>
          <p:nvPr userDrawn="1"/>
        </p:nvCxnSpPr>
        <p:spPr>
          <a:xfrm>
            <a:off x="2464649" y="1950033"/>
            <a:ext cx="6977347"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5103762"/>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range content 9">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E10E18C-9AA8-D6F4-E59D-22388F1BE1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
        <p:nvSpPr>
          <p:cNvPr id="5" name="Text Placeholder 17">
            <a:extLst>
              <a:ext uri="{FF2B5EF4-FFF2-40B4-BE49-F238E27FC236}">
                <a16:creationId xmlns:a16="http://schemas.microsoft.com/office/drawing/2014/main" id="{9A95E057-018A-A22F-AF4C-672E6B1D161E}"/>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42562396"/>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range content 10">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77000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pic>
        <p:nvPicPr>
          <p:cNvPr id="4" name="Picture 3" descr="Close-up of orange flower, with drops of water on petals">
            <a:extLst>
              <a:ext uri="{FF2B5EF4-FFF2-40B4-BE49-F238E27FC236}">
                <a16:creationId xmlns:a16="http://schemas.microsoft.com/office/drawing/2014/main" id="{4A3AE4C9-67D9-8D83-4649-EA1FA28892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6074096" y="740086"/>
            <a:ext cx="6857998" cy="5377815"/>
          </a:xfrm>
          <a:prstGeom prst="rect">
            <a:avLst/>
          </a:prstGeom>
        </p:spPr>
      </p:pic>
      <p:sp>
        <p:nvSpPr>
          <p:cNvPr id="5" name="Text Placeholder 17">
            <a:extLst>
              <a:ext uri="{FF2B5EF4-FFF2-40B4-BE49-F238E27FC236}">
                <a16:creationId xmlns:a16="http://schemas.microsoft.com/office/drawing/2014/main" id="{628C6508-DE44-F5FE-E66B-0F839AC6FA3E}"/>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45D3ABB6-1FB9-5165-2FFC-702E0EE4BD90}"/>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3721428655"/>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range content 11">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356585" cy="1263969"/>
          </a:xfrm>
          <a:prstGeom prst="rect">
            <a:avLst/>
          </a:prstGeom>
        </p:spPr>
        <p:txBody>
          <a:bodyPr lIns="0"/>
          <a:lstStyle>
            <a:lvl1pPr>
              <a:defRPr sz="4000" b="0" baseline="0">
                <a:solidFill>
                  <a:schemeClr val="accent2"/>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074461" cy="6858000"/>
          </a:xfrm>
          <a:prstGeom prst="rect">
            <a:avLst/>
          </a:prstGeom>
        </p:spPr>
      </p:pic>
      <p:sp>
        <p:nvSpPr>
          <p:cNvPr id="4" name="Text Placeholder 17">
            <a:extLst>
              <a:ext uri="{FF2B5EF4-FFF2-40B4-BE49-F238E27FC236}">
                <a16:creationId xmlns:a16="http://schemas.microsoft.com/office/drawing/2014/main" id="{2A633D20-90AD-4392-A183-35C77F96409B}"/>
              </a:ext>
            </a:extLst>
          </p:cNvPr>
          <p:cNvSpPr>
            <a:spLocks noGrp="1"/>
          </p:cNvSpPr>
          <p:nvPr>
            <p:ph type="body" sz="quarter" idx="12"/>
          </p:nvPr>
        </p:nvSpPr>
        <p:spPr>
          <a:xfrm>
            <a:off x="4517134" y="1887274"/>
            <a:ext cx="735658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8359222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ence Map">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29E735-88EA-9D4B-B103-553B6C0D1607}"/>
              </a:ext>
            </a:extLst>
          </p:cNvPr>
          <p:cNvPicPr>
            <a:picLocks noChangeAspect="1"/>
          </p:cNvPicPr>
          <p:nvPr userDrawn="1"/>
        </p:nvPicPr>
        <p:blipFill>
          <a:blip r:embed="rId2"/>
          <a:stretch>
            <a:fillRect/>
          </a:stretch>
        </p:blipFill>
        <p:spPr>
          <a:xfrm>
            <a:off x="9329366" y="5836757"/>
            <a:ext cx="2216733" cy="827938"/>
          </a:xfrm>
          <a:prstGeom prst="rect">
            <a:avLst/>
          </a:prstGeom>
        </p:spPr>
      </p:pic>
      <p:cxnSp>
        <p:nvCxnSpPr>
          <p:cNvPr id="14" name="Straight Connector 13">
            <a:extLst>
              <a:ext uri="{FF2B5EF4-FFF2-40B4-BE49-F238E27FC236}">
                <a16:creationId xmlns:a16="http://schemas.microsoft.com/office/drawing/2014/main" id="{6A8C7A9F-14D3-FAB6-5CD9-8CC3F68FAAC7}"/>
              </a:ext>
            </a:extLst>
          </p:cNvPr>
          <p:cNvCxnSpPr>
            <a:cxnSpLocks/>
          </p:cNvCxnSpPr>
          <p:nvPr userDrawn="1"/>
        </p:nvCxnSpPr>
        <p:spPr>
          <a:xfrm>
            <a:off x="422405" y="433628"/>
            <a:ext cx="11295549"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F2806CE-D735-29FC-2D93-20C8E993AAE8}"/>
              </a:ext>
            </a:extLst>
          </p:cNvPr>
          <p:cNvSpPr txBox="1"/>
          <p:nvPr userDrawn="1"/>
        </p:nvSpPr>
        <p:spPr>
          <a:xfrm>
            <a:off x="430425" y="492504"/>
            <a:ext cx="11279508" cy="707886"/>
          </a:xfrm>
          <a:prstGeom prst="rect">
            <a:avLst/>
          </a:prstGeom>
          <a:noFill/>
        </p:spPr>
        <p:txBody>
          <a:bodyPr wrap="square" lIns="0">
            <a:spAutoFit/>
          </a:bodyPr>
          <a:lstStyle/>
          <a:p>
            <a:r>
              <a:rPr lang="en-US" sz="4000" b="0" i="0">
                <a:solidFill>
                  <a:schemeClr val="accent4"/>
                </a:solidFill>
                <a:latin typeface="Verdana" panose="020B0604030504040204" pitchFamily="34" charset="0"/>
                <a:ea typeface="Verdana" panose="020B0604030504040204" pitchFamily="34" charset="0"/>
                <a:cs typeface="Verdana" panose="020B0604030504040204" pitchFamily="34" charset="0"/>
              </a:rPr>
              <a:t>Map of Everence locations</a:t>
            </a:r>
          </a:p>
        </p:txBody>
      </p:sp>
      <p:pic>
        <p:nvPicPr>
          <p:cNvPr id="4" name="Picture 3">
            <a:extLst>
              <a:ext uri="{FF2B5EF4-FFF2-40B4-BE49-F238E27FC236}">
                <a16:creationId xmlns:a16="http://schemas.microsoft.com/office/drawing/2014/main" id="{0E5779B8-5D25-16D4-D013-1E484DC96571}"/>
              </a:ext>
            </a:extLst>
          </p:cNvPr>
          <p:cNvPicPr>
            <a:picLocks noChangeAspect="1"/>
          </p:cNvPicPr>
          <p:nvPr userDrawn="1"/>
        </p:nvPicPr>
        <p:blipFill>
          <a:blip r:embed="rId3"/>
          <a:stretch>
            <a:fillRect/>
          </a:stretch>
        </p:blipFill>
        <p:spPr>
          <a:xfrm>
            <a:off x="539067" y="5935505"/>
            <a:ext cx="1385682" cy="230131"/>
          </a:xfrm>
          <a:prstGeom prst="rect">
            <a:avLst/>
          </a:prstGeom>
        </p:spPr>
      </p:pic>
      <p:pic>
        <p:nvPicPr>
          <p:cNvPr id="9" name="Picture 8">
            <a:extLst>
              <a:ext uri="{FF2B5EF4-FFF2-40B4-BE49-F238E27FC236}">
                <a16:creationId xmlns:a16="http://schemas.microsoft.com/office/drawing/2014/main" id="{94C8A9B9-E878-97FD-0390-4E3596914E8A}"/>
              </a:ext>
            </a:extLst>
          </p:cNvPr>
          <p:cNvPicPr>
            <a:picLocks noChangeAspect="1"/>
          </p:cNvPicPr>
          <p:nvPr userDrawn="1"/>
        </p:nvPicPr>
        <p:blipFill>
          <a:blip r:embed="rId4"/>
          <a:stretch>
            <a:fillRect/>
          </a:stretch>
        </p:blipFill>
        <p:spPr>
          <a:xfrm>
            <a:off x="2001656" y="5935505"/>
            <a:ext cx="1620708" cy="230131"/>
          </a:xfrm>
          <a:prstGeom prst="rect">
            <a:avLst/>
          </a:prstGeom>
        </p:spPr>
      </p:pic>
      <p:pic>
        <p:nvPicPr>
          <p:cNvPr id="10" name="Picture 9">
            <a:extLst>
              <a:ext uri="{FF2B5EF4-FFF2-40B4-BE49-F238E27FC236}">
                <a16:creationId xmlns:a16="http://schemas.microsoft.com/office/drawing/2014/main" id="{83481421-991F-9C91-6C98-368AFE8482BD}"/>
              </a:ext>
            </a:extLst>
          </p:cNvPr>
          <p:cNvPicPr>
            <a:picLocks noChangeAspect="1"/>
          </p:cNvPicPr>
          <p:nvPr userDrawn="1"/>
        </p:nvPicPr>
        <p:blipFill>
          <a:blip r:embed="rId5"/>
          <a:stretch>
            <a:fillRect/>
          </a:stretch>
        </p:blipFill>
        <p:spPr>
          <a:xfrm>
            <a:off x="3699271" y="5935505"/>
            <a:ext cx="1620708" cy="230131"/>
          </a:xfrm>
          <a:prstGeom prst="rect">
            <a:avLst/>
          </a:prstGeom>
        </p:spPr>
      </p:pic>
      <p:pic>
        <p:nvPicPr>
          <p:cNvPr id="11" name="Picture 10">
            <a:extLst>
              <a:ext uri="{FF2B5EF4-FFF2-40B4-BE49-F238E27FC236}">
                <a16:creationId xmlns:a16="http://schemas.microsoft.com/office/drawing/2014/main" id="{E8E3CD61-5B25-2C4B-D7B1-81F9BABF83CD}"/>
              </a:ext>
            </a:extLst>
          </p:cNvPr>
          <p:cNvPicPr>
            <a:picLocks noChangeAspect="1"/>
          </p:cNvPicPr>
          <p:nvPr userDrawn="1"/>
        </p:nvPicPr>
        <p:blipFill>
          <a:blip r:embed="rId6"/>
          <a:stretch>
            <a:fillRect/>
          </a:stretch>
        </p:blipFill>
        <p:spPr>
          <a:xfrm>
            <a:off x="5435713" y="5935505"/>
            <a:ext cx="1620708" cy="230131"/>
          </a:xfrm>
          <a:prstGeom prst="rect">
            <a:avLst/>
          </a:prstGeom>
        </p:spPr>
      </p:pic>
      <p:pic>
        <p:nvPicPr>
          <p:cNvPr id="15" name="Picture 14">
            <a:extLst>
              <a:ext uri="{FF2B5EF4-FFF2-40B4-BE49-F238E27FC236}">
                <a16:creationId xmlns:a16="http://schemas.microsoft.com/office/drawing/2014/main" id="{179BC15A-9534-2BA1-921C-DC5BDF35B01F}"/>
              </a:ext>
            </a:extLst>
          </p:cNvPr>
          <p:cNvPicPr>
            <a:picLocks noChangeAspect="1"/>
          </p:cNvPicPr>
          <p:nvPr userDrawn="1"/>
        </p:nvPicPr>
        <p:blipFill>
          <a:blip r:embed="rId7"/>
          <a:stretch>
            <a:fillRect/>
          </a:stretch>
        </p:blipFill>
        <p:spPr>
          <a:xfrm>
            <a:off x="529822" y="6302783"/>
            <a:ext cx="1987938" cy="337852"/>
          </a:xfrm>
          <a:prstGeom prst="rect">
            <a:avLst/>
          </a:prstGeom>
        </p:spPr>
      </p:pic>
      <p:pic>
        <p:nvPicPr>
          <p:cNvPr id="17" name="Picture 16">
            <a:extLst>
              <a:ext uri="{FF2B5EF4-FFF2-40B4-BE49-F238E27FC236}">
                <a16:creationId xmlns:a16="http://schemas.microsoft.com/office/drawing/2014/main" id="{3277FB29-F87F-99C9-AAAA-B8A61AE6CA87}"/>
              </a:ext>
            </a:extLst>
          </p:cNvPr>
          <p:cNvPicPr>
            <a:picLocks noChangeAspect="1"/>
          </p:cNvPicPr>
          <p:nvPr userDrawn="1"/>
        </p:nvPicPr>
        <p:blipFill>
          <a:blip r:embed="rId8"/>
          <a:stretch>
            <a:fillRect/>
          </a:stretch>
        </p:blipFill>
        <p:spPr>
          <a:xfrm>
            <a:off x="2517760" y="6279255"/>
            <a:ext cx="2996596" cy="434359"/>
          </a:xfrm>
          <a:prstGeom prst="rect">
            <a:avLst/>
          </a:prstGeom>
        </p:spPr>
      </p:pic>
      <p:pic>
        <p:nvPicPr>
          <p:cNvPr id="19" name="Picture 18">
            <a:extLst>
              <a:ext uri="{FF2B5EF4-FFF2-40B4-BE49-F238E27FC236}">
                <a16:creationId xmlns:a16="http://schemas.microsoft.com/office/drawing/2014/main" id="{979A2002-DC86-73D8-884A-6B5F2C226280}"/>
              </a:ext>
            </a:extLst>
          </p:cNvPr>
          <p:cNvPicPr>
            <a:picLocks noChangeAspect="1"/>
          </p:cNvPicPr>
          <p:nvPr userDrawn="1"/>
        </p:nvPicPr>
        <p:blipFill>
          <a:blip r:embed="rId9"/>
          <a:stretch>
            <a:fillRect/>
          </a:stretch>
        </p:blipFill>
        <p:spPr>
          <a:xfrm>
            <a:off x="5286923" y="6319797"/>
            <a:ext cx="4387317" cy="337486"/>
          </a:xfrm>
          <a:prstGeom prst="rect">
            <a:avLst/>
          </a:prstGeom>
        </p:spPr>
      </p:pic>
      <p:sp>
        <p:nvSpPr>
          <p:cNvPr id="22" name="TextBox 21">
            <a:extLst>
              <a:ext uri="{FF2B5EF4-FFF2-40B4-BE49-F238E27FC236}">
                <a16:creationId xmlns:a16="http://schemas.microsoft.com/office/drawing/2014/main" id="{E509F8D9-C2C0-4C76-C1A5-C876859A7E52}"/>
              </a:ext>
            </a:extLst>
          </p:cNvPr>
          <p:cNvSpPr txBox="1"/>
          <p:nvPr userDrawn="1"/>
        </p:nvSpPr>
        <p:spPr>
          <a:xfrm>
            <a:off x="8277727" y="1623244"/>
            <a:ext cx="3737810" cy="3957070"/>
          </a:xfrm>
          <a:prstGeom prst="rect">
            <a:avLst/>
          </a:prstGeom>
          <a:noFill/>
        </p:spPr>
        <p:txBody>
          <a:bodyPr wrap="none" lIns="0" tIns="0" bIns="0" numCol="2" rtlCol="0">
            <a:noAutofit/>
          </a:bodyPr>
          <a:lstStyle/>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Indiana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Berne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Goshen (2) </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Ohio</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Archbold</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Kidron</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Hartville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Pandora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Plain City</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Pennsylvania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Belleville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Ephrata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Lancaster</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Mechanicsburg</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Mount Joy</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Philadelphia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Souderton</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Virginia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Harrisonburg</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Other States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Bakersfield, CA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Carlock, IL</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Clovis, CA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Denver, CO</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Fisher, IL</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Henderson, NE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Hutchinson, KS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Kalona, 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North Newton, KS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Sarasota, FL (2)</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Soldotna, AK</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1200">
              <a:solidFill>
                <a:schemeClr val="tx2"/>
              </a:solidFill>
            </a:endParaRPr>
          </a:p>
        </p:txBody>
      </p:sp>
      <p:pic>
        <p:nvPicPr>
          <p:cNvPr id="3" name="Picture 2">
            <a:extLst>
              <a:ext uri="{FF2B5EF4-FFF2-40B4-BE49-F238E27FC236}">
                <a16:creationId xmlns:a16="http://schemas.microsoft.com/office/drawing/2014/main" id="{269EE2B0-B221-A713-DDD9-DC2AFA75FFDD}"/>
              </a:ext>
            </a:extLst>
          </p:cNvPr>
          <p:cNvPicPr>
            <a:picLocks noChangeAspect="1"/>
          </p:cNvPicPr>
          <p:nvPr userDrawn="1"/>
        </p:nvPicPr>
        <p:blipFill>
          <a:blip r:embed="rId10"/>
          <a:stretch>
            <a:fillRect/>
          </a:stretch>
        </p:blipFill>
        <p:spPr>
          <a:xfrm>
            <a:off x="596428" y="1352183"/>
            <a:ext cx="7107790" cy="4533871"/>
          </a:xfrm>
          <a:prstGeom prst="rect">
            <a:avLst/>
          </a:prstGeom>
        </p:spPr>
      </p:pic>
    </p:spTree>
    <p:extLst>
      <p:ext uri="{BB962C8B-B14F-4D97-AF65-F5344CB8AC3E}">
        <p14:creationId xmlns:p14="http://schemas.microsoft.com/office/powerpoint/2010/main" val="1743723744"/>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range content 13">
    <p:spTree>
      <p:nvGrpSpPr>
        <p:cNvPr id="1" name=""/>
        <p:cNvGrpSpPr/>
        <p:nvPr/>
      </p:nvGrpSpPr>
      <p:grpSpPr>
        <a:xfrm>
          <a:off x="0" y="0"/>
          <a:ext cx="0" cy="0"/>
          <a:chOff x="0" y="0"/>
          <a:chExt cx="0" cy="0"/>
        </a:xfrm>
      </p:grpSpPr>
      <p:sp>
        <p:nvSpPr>
          <p:cNvPr id="3" name="Round Single Corner Rectangle 4">
            <a:extLst>
              <a:ext uri="{FF2B5EF4-FFF2-40B4-BE49-F238E27FC236}">
                <a16:creationId xmlns:a16="http://schemas.microsoft.com/office/drawing/2014/main" id="{ECF40E77-D2B2-6F2E-D583-93509B4699EE}"/>
              </a:ext>
            </a:extLst>
          </p:cNvPr>
          <p:cNvSpPr/>
          <p:nvPr userDrawn="1"/>
        </p:nvSpPr>
        <p:spPr>
          <a:xfrm flipV="1">
            <a:off x="1" y="1"/>
            <a:ext cx="11436351" cy="1333500"/>
          </a:xfrm>
          <a:prstGeom prst="round1Rect">
            <a:avLst>
              <a:gd name="adj" fmla="val 23548"/>
            </a:avLst>
          </a:prstGeom>
          <a:gradFill flip="none" rotWithShape="1">
            <a:gsLst>
              <a:gs pos="0">
                <a:schemeClr val="accent2"/>
              </a:gs>
              <a:gs pos="99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2" name="Text Placeholder 17">
            <a:extLst>
              <a:ext uri="{FF2B5EF4-FFF2-40B4-BE49-F238E27FC236}">
                <a16:creationId xmlns:a16="http://schemas.microsoft.com/office/drawing/2014/main" id="{71A73E27-28F2-0FFA-5EE6-7AF746A0227D}"/>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BA7D5E7B-9C9C-EE27-5BCD-E8144AC4A7B3}"/>
              </a:ext>
            </a:extLst>
          </p:cNvPr>
          <p:cNvSpPr>
            <a:spLocks noGrp="1"/>
          </p:cNvSpPr>
          <p:nvPr>
            <p:ph type="title"/>
          </p:nvPr>
        </p:nvSpPr>
        <p:spPr>
          <a:xfrm>
            <a:off x="768355" y="450991"/>
            <a:ext cx="10655300" cy="815991"/>
          </a:xfrm>
          <a:prstGeom prst="rect">
            <a:avLst/>
          </a:prstGeom>
        </p:spPr>
        <p:txBody>
          <a:bodyPr lIns="0"/>
          <a:lstStyle>
            <a:lvl1pPr>
              <a:defRPr sz="36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067917787"/>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77283" y="0"/>
            <a:ext cx="12469284" cy="6858000"/>
          </a:xfrm>
          <a:prstGeom prst="rect">
            <a:avLst/>
          </a:prstGeom>
          <a:solidFill>
            <a:schemeClr val="bg1"/>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lang="en-US" sz="1800">
              <a:latin typeface="+mn-lt"/>
              <a:ea typeface="ＭＳ Ｐゴシック" pitchFamily="-65" charset="-128"/>
              <a:cs typeface="+mn-cs"/>
            </a:endParaRPr>
          </a:p>
        </p:txBody>
      </p:sp>
      <p:pic>
        <p:nvPicPr>
          <p:cNvPr id="5" name="Picture 9" descr="everence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884" y="542925"/>
            <a:ext cx="4451349"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Leaf group option 1"/>
          <p:cNvPicPr>
            <a:picLocks noChangeAspect="1" noChangeArrowheads="1"/>
          </p:cNvPicPr>
          <p:nvPr/>
        </p:nvPicPr>
        <p:blipFill rotWithShape="1">
          <a:blip r:embed="rId3">
            <a:extLst>
              <a:ext uri="{28A0092B-C50C-407E-A947-70E740481C1C}">
                <a14:useLocalDpi xmlns:a14="http://schemas.microsoft.com/office/drawing/2010/main" val="0"/>
              </a:ext>
            </a:extLst>
          </a:blip>
          <a:srcRect l="13975" t="-1" b="19888"/>
          <a:stretch/>
        </p:blipFill>
        <p:spPr bwMode="auto">
          <a:xfrm>
            <a:off x="-282234" y="3490914"/>
            <a:ext cx="6280151" cy="336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065890" y="2910418"/>
            <a:ext cx="6357763" cy="1375833"/>
          </a:xfrm>
        </p:spPr>
        <p:txBody>
          <a:bodyPr>
            <a:normAutofit/>
          </a:bodyPr>
          <a:lstStyle>
            <a:lvl1pPr>
              <a:defRPr sz="3600"/>
            </a:lvl1pPr>
          </a:lstStyle>
          <a:p>
            <a:r>
              <a:rPr lang="en-US"/>
              <a:t>Click to edit Master title style</a:t>
            </a:r>
          </a:p>
        </p:txBody>
      </p:sp>
      <p:sp>
        <p:nvSpPr>
          <p:cNvPr id="3" name="Subtitle 2"/>
          <p:cNvSpPr>
            <a:spLocks noGrp="1"/>
          </p:cNvSpPr>
          <p:nvPr>
            <p:ph type="subTitle" idx="1"/>
          </p:nvPr>
        </p:nvSpPr>
        <p:spPr>
          <a:xfrm>
            <a:off x="5065889" y="4327227"/>
            <a:ext cx="6357763" cy="1313690"/>
          </a:xfrm>
        </p:spPr>
        <p:txBody>
          <a:bodyPr>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421554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with blue background on title only slide">
    <p:spTree>
      <p:nvGrpSpPr>
        <p:cNvPr id="1" name=""/>
        <p:cNvGrpSpPr/>
        <p:nvPr/>
      </p:nvGrpSpPr>
      <p:grpSpPr>
        <a:xfrm>
          <a:off x="0" y="0"/>
          <a:ext cx="0" cy="0"/>
          <a:chOff x="0" y="0"/>
          <a:chExt cx="0" cy="0"/>
        </a:xfrm>
      </p:grpSpPr>
      <p:pic>
        <p:nvPicPr>
          <p:cNvPr id="4" name="Picture 3" descr="PPTgraphics 4x32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768351" y="475177"/>
            <a:ext cx="10655300" cy="805407"/>
          </a:xfrm>
        </p:spPr>
        <p:txBody>
          <a:bodyPr/>
          <a:lstStyle>
            <a:lvl1pPr>
              <a:defRPr sz="3000">
                <a:solidFill>
                  <a:schemeClr val="bg1"/>
                </a:solidFill>
              </a:defRPr>
            </a:lvl1pPr>
          </a:lstStyle>
          <a:p>
            <a:r>
              <a:rPr lang="en-US"/>
              <a:t>Click to edit Master title style</a:t>
            </a:r>
          </a:p>
        </p:txBody>
      </p:sp>
      <p:sp>
        <p:nvSpPr>
          <p:cNvPr id="3" name="Content Placeholder 2"/>
          <p:cNvSpPr>
            <a:spLocks noGrp="1"/>
          </p:cNvSpPr>
          <p:nvPr>
            <p:ph idx="1"/>
          </p:nvPr>
        </p:nvSpPr>
        <p:spPr>
          <a:xfrm>
            <a:off x="768351" y="1850874"/>
            <a:ext cx="10667111" cy="3641876"/>
          </a:xfrm>
        </p:spPr>
        <p:txBody>
          <a:bodyPr/>
          <a:lstStyle>
            <a:lvl1pPr>
              <a:defRPr>
                <a:solidFill>
                  <a:schemeClr val="tx2"/>
                </a:solidFill>
              </a:defRPr>
            </a:lvl1pPr>
            <a:lvl2pPr>
              <a:defRPr>
                <a:solidFill>
                  <a:schemeClr val="tx2"/>
                </a:solidFill>
              </a:defRPr>
            </a:lvl2pPr>
            <a:lvl3pPr>
              <a:defRPr baseline="0">
                <a:solidFill>
                  <a:schemeClr val="tx2"/>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927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3_Section green divider slide">
    <p:spTree>
      <p:nvGrpSpPr>
        <p:cNvPr id="1" name=""/>
        <p:cNvGrpSpPr/>
        <p:nvPr/>
      </p:nvGrpSpPr>
      <p:grpSpPr>
        <a:xfrm>
          <a:off x="0" y="0"/>
          <a:ext cx="0" cy="0"/>
          <a:chOff x="0" y="0"/>
          <a:chExt cx="0" cy="0"/>
        </a:xfrm>
      </p:grpSpPr>
      <p:pic>
        <p:nvPicPr>
          <p:cNvPr id="4" name="Picture 3" descr="PPTgraphics 4x319.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597152" y="463514"/>
            <a:ext cx="10260848" cy="619430"/>
          </a:xfrm>
        </p:spPr>
        <p:txBody>
          <a:bodyPr>
            <a:normAutofit/>
          </a:bodyPr>
          <a:lstStyle>
            <a:lvl1pPr>
              <a:defRPr sz="3000">
                <a:solidFill>
                  <a:schemeClr val="bg1"/>
                </a:solidFill>
              </a:defRPr>
            </a:lvl1pPr>
          </a:lstStyle>
          <a:p>
            <a:r>
              <a:rPr lang="en-US"/>
              <a:t>Click to edit Master title style</a:t>
            </a:r>
          </a:p>
        </p:txBody>
      </p:sp>
      <p:sp>
        <p:nvSpPr>
          <p:cNvPr id="3" name="Content Placeholder 2"/>
          <p:cNvSpPr>
            <a:spLocks noGrp="1"/>
          </p:cNvSpPr>
          <p:nvPr>
            <p:ph idx="1"/>
          </p:nvPr>
        </p:nvSpPr>
        <p:spPr>
          <a:xfrm>
            <a:off x="2546352" y="1597538"/>
            <a:ext cx="8443381" cy="3628513"/>
          </a:xfrm>
        </p:spPr>
        <p:txBody>
          <a:bodyPr>
            <a:normAutofit/>
          </a:bodyPr>
          <a:lstStyle>
            <a:lvl1pPr marL="176213" indent="-117475">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4876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content">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11" name="Round Single Corner Rectangle 10">
            <a:extLst>
              <a:ext uri="{FF2B5EF4-FFF2-40B4-BE49-F238E27FC236}">
                <a16:creationId xmlns:a16="http://schemas.microsoft.com/office/drawing/2014/main" id="{60A1F153-A952-E267-E950-73F61B08894C}"/>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7" name="Text Placeholder 17">
            <a:extLst>
              <a:ext uri="{FF2B5EF4-FFF2-40B4-BE49-F238E27FC236}">
                <a16:creationId xmlns:a16="http://schemas.microsoft.com/office/drawing/2014/main" id="{2BC3B920-2EFB-154A-1992-3EAA7140A4AA}"/>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6563832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content 2">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13000">
                <a:schemeClr val="accent4"/>
              </a:gs>
              <a:gs pos="100000">
                <a:schemeClr val="accent3"/>
              </a:gs>
            </a:gsLst>
            <a:lin ang="2700000" scaled="0"/>
          </a:gra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466769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0008C45-D1C0-4901-9582-D31AFA49D9A3}"/>
              </a:ext>
            </a:extLst>
          </p:cNvPr>
          <p:cNvSpPr txBox="1"/>
          <p:nvPr userDrawn="1"/>
        </p:nvSpPr>
        <p:spPr>
          <a:xfrm>
            <a:off x="11049000" y="7103533"/>
            <a:ext cx="1143000" cy="230832"/>
          </a:xfrm>
          <a:prstGeom prst="rect">
            <a:avLst/>
          </a:prstGeom>
          <a:noFill/>
        </p:spPr>
        <p:txBody>
          <a:bodyPr>
            <a:spAutoFit/>
          </a:bodyPr>
          <a:lstStyle/>
          <a:p>
            <a:pPr algn="r" defTabSz="914354" eaLnBrk="1" fontAlgn="auto" hangingPunct="1">
              <a:spcBef>
                <a:spcPts val="0"/>
              </a:spcBef>
              <a:spcAft>
                <a:spcPts val="0"/>
              </a:spcAft>
              <a:defRPr/>
            </a:pPr>
            <a:r>
              <a:rPr lang="en-US" sz="900">
                <a:latin typeface="Verdana"/>
                <a:cs typeface="Verdana"/>
              </a:rPr>
              <a:t>0000000</a:t>
            </a:r>
          </a:p>
        </p:txBody>
      </p:sp>
    </p:spTree>
    <p:extLst>
      <p:ext uri="{BB962C8B-B14F-4D97-AF65-F5344CB8AC3E}">
        <p14:creationId xmlns:p14="http://schemas.microsoft.com/office/powerpoint/2010/main" val="1960949712"/>
      </p:ext>
    </p:extLst>
  </p:cSld>
  <p:clrMap bg1="lt1" tx1="dk1" bg2="lt2" tx2="dk2" accent1="accent1" accent2="accent2" accent3="accent3" accent4="accent4" accent5="accent5" accent6="accent6" hlink="hlink" folHlink="folHlink"/>
  <p:sldLayoutIdLst>
    <p:sldLayoutId id="2147483806" r:id="rId1"/>
    <p:sldLayoutId id="2147483661" r:id="rId2"/>
    <p:sldLayoutId id="2147483759" r:id="rId3"/>
    <p:sldLayoutId id="2147483772" r:id="rId4"/>
    <p:sldLayoutId id="2147483826" r:id="rId5"/>
    <p:sldLayoutId id="2147483827" r:id="rId6"/>
    <p:sldLayoutId id="2147483742" r:id="rId7"/>
    <p:sldLayoutId id="2147483738" r:id="rId8"/>
    <p:sldLayoutId id="2147483803" r:id="rId9"/>
    <p:sldLayoutId id="2147483832" r:id="rId10"/>
    <p:sldLayoutId id="2147483809" r:id="rId11"/>
    <p:sldLayoutId id="2147483825" r:id="rId12"/>
    <p:sldLayoutId id="2147483711" r:id="rId13"/>
    <p:sldLayoutId id="2147483668" r:id="rId14"/>
    <p:sldLayoutId id="2147483786" r:id="rId15"/>
    <p:sldLayoutId id="2147483788" r:id="rId16"/>
    <p:sldLayoutId id="2147483739" r:id="rId17"/>
    <p:sldLayoutId id="2147483818" r:id="rId18"/>
    <p:sldLayoutId id="2147483741" r:id="rId19"/>
    <p:sldLayoutId id="2147483743" r:id="rId20"/>
    <p:sldLayoutId id="2147483744" r:id="rId21"/>
    <p:sldLayoutId id="2147483748" r:id="rId22"/>
    <p:sldLayoutId id="2147483760" r:id="rId23"/>
    <p:sldLayoutId id="2147483789" r:id="rId24"/>
    <p:sldLayoutId id="2147483802" r:id="rId25"/>
    <p:sldLayoutId id="2147483792" r:id="rId26"/>
    <p:sldLayoutId id="2147483828" r:id="rId27"/>
    <p:sldLayoutId id="2147483829" r:id="rId28"/>
    <p:sldLayoutId id="2147483796" r:id="rId29"/>
    <p:sldLayoutId id="2147483804" r:id="rId30"/>
    <p:sldLayoutId id="2147483833" r:id="rId31"/>
    <p:sldLayoutId id="2147483808" r:id="rId32"/>
    <p:sldLayoutId id="2147483824" r:id="rId33"/>
    <p:sldLayoutId id="2147483761" r:id="rId34"/>
    <p:sldLayoutId id="2147483797" r:id="rId35"/>
    <p:sldLayoutId id="2147483762" r:id="rId36"/>
    <p:sldLayoutId id="2147483798" r:id="rId37"/>
    <p:sldLayoutId id="2147483785" r:id="rId38"/>
    <p:sldLayoutId id="2147483793" r:id="rId39"/>
    <p:sldLayoutId id="2147483795" r:id="rId40"/>
    <p:sldLayoutId id="2147483749" r:id="rId41"/>
    <p:sldLayoutId id="2147483819" r:id="rId42"/>
    <p:sldLayoutId id="2147483816" r:id="rId43"/>
    <p:sldLayoutId id="2147483817" r:id="rId44"/>
    <p:sldLayoutId id="2147483778" r:id="rId45"/>
    <p:sldLayoutId id="2147483810" r:id="rId46"/>
    <p:sldLayoutId id="2147483812" r:id="rId47"/>
    <p:sldLayoutId id="2147483813" r:id="rId48"/>
    <p:sldLayoutId id="2147483751" r:id="rId49"/>
    <p:sldLayoutId id="2147483784" r:id="rId50"/>
    <p:sldLayoutId id="2147483771" r:id="rId51"/>
    <p:sldLayoutId id="2147483774" r:id="rId52"/>
    <p:sldLayoutId id="2147483791" r:id="rId53"/>
    <p:sldLayoutId id="2147483765" r:id="rId54"/>
    <p:sldLayoutId id="2147483830" r:id="rId55"/>
    <p:sldLayoutId id="2147483831" r:id="rId56"/>
    <p:sldLayoutId id="2147483805" r:id="rId57"/>
    <p:sldLayoutId id="2147483834" r:id="rId58"/>
    <p:sldLayoutId id="2147483807" r:id="rId59"/>
    <p:sldLayoutId id="2147483823" r:id="rId60"/>
    <p:sldLayoutId id="2147483763" r:id="rId61"/>
    <p:sldLayoutId id="2147483764" r:id="rId62"/>
    <p:sldLayoutId id="2147483787" r:id="rId63"/>
    <p:sldLayoutId id="2147483794" r:id="rId64"/>
    <p:sldLayoutId id="2147483755" r:id="rId65"/>
    <p:sldLayoutId id="2147483820" r:id="rId66"/>
    <p:sldLayoutId id="2147483815" r:id="rId67"/>
    <p:sldLayoutId id="2147483811" r:id="rId68"/>
    <p:sldLayoutId id="2147483814" r:id="rId69"/>
    <p:sldLayoutId id="2147483769" r:id="rId70"/>
    <p:sldLayoutId id="2147483835" r:id="rId71"/>
    <p:sldLayoutId id="2147483836" r:id="rId72"/>
    <p:sldLayoutId id="2147483837" r:id="rId73"/>
  </p:sldLayoutIdLst>
  <p:transition spd="med">
    <p:fade/>
  </p:transition>
  <p:txStyles>
    <p:titleStyle>
      <a:lvl1pPr algn="l" defTabSz="607469" rtl="0" fontAlgn="base">
        <a:spcBef>
          <a:spcPct val="0"/>
        </a:spcBef>
        <a:spcAft>
          <a:spcPct val="0"/>
        </a:spcAft>
        <a:defRPr sz="3200" b="1" kern="1200">
          <a:solidFill>
            <a:schemeClr val="tx2"/>
          </a:solidFill>
          <a:latin typeface="Verdana"/>
          <a:ea typeface="ＭＳ Ｐゴシック" charset="0"/>
          <a:cs typeface="Verdana"/>
        </a:defRPr>
      </a:lvl1pPr>
      <a:lvl2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2pPr>
      <a:lvl3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3pPr>
      <a:lvl4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4pPr>
      <a:lvl5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200" indent="-457200" algn="l" defTabSz="607469" rtl="0" fontAlgn="base">
        <a:spcBef>
          <a:spcPct val="20000"/>
        </a:spcBef>
        <a:spcAft>
          <a:spcPct val="0"/>
        </a:spcAft>
        <a:buFont typeface="Arial" panose="020B0604020202020204" pitchFamily="34" charset="0"/>
        <a:buChar char="•"/>
        <a:defRPr sz="3200" kern="1200">
          <a:solidFill>
            <a:schemeClr val="tx2"/>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6.png"/><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72.png"/><Relationship Id="rId4" Type="http://schemas.openxmlformats.org/officeDocument/2006/relationships/image" Target="../media/image71.png"/></Relationships>
</file>

<file path=ppt/slides/_rels/slide12.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64.png"/><Relationship Id="rId5" Type="http://schemas.microsoft.com/office/2007/relationships/hdphoto" Target="../media/hdphoto3.wdp"/><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65.png"/><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ctrTitle"/>
          </p:nvPr>
        </p:nvSpPr>
        <p:spPr>
          <a:xfrm>
            <a:off x="876829" y="1279439"/>
            <a:ext cx="10315073" cy="1059771"/>
          </a:xfrm>
        </p:spPr>
        <p:txBody>
          <a:bodyPr lIns="0" tIns="45720" rIns="91440" bIns="45720" anchor="t">
            <a:normAutofit fontScale="90000"/>
          </a:bodyPr>
          <a:lstStyle/>
          <a:p>
            <a:r>
              <a:rPr lang="en-US" sz="7300" b="1">
                <a:latin typeface="Frutiger LT Std 45 Light"/>
                <a:ea typeface="ＭＳ Ｐゴシック"/>
              </a:rPr>
              <a:t>Stories from the field</a:t>
            </a:r>
            <a:endParaRPr lang="en-US" sz="7300" b="1">
              <a:solidFill>
                <a:srgbClr val="000000"/>
              </a:solidFill>
              <a:latin typeface="Frutiger LT Std 45 Light"/>
              <a:ea typeface="ＭＳ Ｐゴシック"/>
            </a:endParaRPr>
          </a:p>
          <a:p>
            <a:endParaRPr lang="en-US" sz="7300">
              <a:solidFill>
                <a:srgbClr val="000000"/>
              </a:solidFill>
              <a:latin typeface="Frutiger LT Std 45 Light"/>
              <a:ea typeface="ＭＳ Ｐゴシック"/>
            </a:endParaRPr>
          </a:p>
          <a:p>
            <a:endParaRPr lang="en-US" sz="7300">
              <a:ea typeface="ＭＳ Ｐゴシック"/>
            </a:endParaRPr>
          </a:p>
        </p:txBody>
      </p:sp>
      <p:sp>
        <p:nvSpPr>
          <p:cNvPr id="5" name="Text Placeholder 4">
            <a:extLst>
              <a:ext uri="{FF2B5EF4-FFF2-40B4-BE49-F238E27FC236}">
                <a16:creationId xmlns:a16="http://schemas.microsoft.com/office/drawing/2014/main" id="{3423D00F-75C5-F722-2834-7AA936E92197}"/>
              </a:ext>
            </a:extLst>
          </p:cNvPr>
          <p:cNvSpPr>
            <a:spLocks noGrp="1"/>
          </p:cNvSpPr>
          <p:nvPr>
            <p:ph type="body" sz="quarter" idx="11"/>
          </p:nvPr>
        </p:nvSpPr>
        <p:spPr>
          <a:xfrm>
            <a:off x="1059316" y="5282706"/>
            <a:ext cx="6563013" cy="1018290"/>
          </a:xfrm>
        </p:spPr>
        <p:txBody>
          <a:bodyPr lIns="0" tIns="45720" rIns="91440" bIns="45720" anchor="t"/>
          <a:lstStyle/>
          <a:p>
            <a:r>
              <a:rPr lang="en-US" sz="1100" err="1">
                <a:latin typeface="Verdana"/>
                <a:ea typeface="ＭＳ Ｐゴシック"/>
              </a:rPr>
              <a:t>Everence</a:t>
            </a:r>
            <a:r>
              <a:rPr lang="en-US" sz="1100">
                <a:latin typeface="Verdana"/>
                <a:ea typeface="ＭＳ Ｐゴシック"/>
              </a:rPr>
              <a:t> offers credit union products that are federally insured by NCUA. Investments and other products are not NCUA or otherwise federally insured, may involve loss of principal and have no credit union guarantee. Some </a:t>
            </a:r>
            <a:r>
              <a:rPr lang="en-US" sz="1100" err="1">
                <a:latin typeface="Verdana"/>
                <a:ea typeface="ＭＳ Ｐゴシック"/>
              </a:rPr>
              <a:t>Everence</a:t>
            </a:r>
            <a:r>
              <a:rPr lang="en-US" sz="1100">
                <a:latin typeface="Verdana"/>
                <a:ea typeface="ＭＳ Ｐゴシック"/>
              </a:rPr>
              <a:t> products and services may not be available in your state. </a:t>
            </a:r>
          </a:p>
          <a:p>
            <a:endParaRPr lang="en-US" sz="1100">
              <a:latin typeface="Verdana"/>
              <a:ea typeface="ＭＳ Ｐゴシック"/>
            </a:endParaRPr>
          </a:p>
          <a:p>
            <a:r>
              <a:rPr lang="en-US" sz="1100">
                <a:latin typeface="Verdana"/>
                <a:ea typeface="ＭＳ Ｐゴシック"/>
              </a:rPr>
              <a:t>Certified Financial Planner Board of Standards, Inc. (CFP Board) owns the CFP® certification mark, the CERTIFIED FINANCIAL PLANNER™ certification mark, and the CFP® certification mark (with plaque design) logo in the United States, which it authorizes use</a:t>
            </a:r>
          </a:p>
        </p:txBody>
      </p:sp>
      <p:sp>
        <p:nvSpPr>
          <p:cNvPr id="2" name="Text Placeholder 5">
            <a:extLst>
              <a:ext uri="{FF2B5EF4-FFF2-40B4-BE49-F238E27FC236}">
                <a16:creationId xmlns:a16="http://schemas.microsoft.com/office/drawing/2014/main" id="{B30E2859-F3A2-1514-763A-E5B99058C46C}"/>
              </a:ext>
            </a:extLst>
          </p:cNvPr>
          <p:cNvSpPr txBox="1">
            <a:spLocks/>
          </p:cNvSpPr>
          <p:nvPr/>
        </p:nvSpPr>
        <p:spPr>
          <a:xfrm>
            <a:off x="1059316" y="3315143"/>
            <a:ext cx="5634995" cy="543773"/>
          </a:xfrm>
          <a:prstGeom prst="rect">
            <a:avLst/>
          </a:prstGeom>
        </p:spPr>
        <p:txBody>
          <a:bodyPr lIns="0" tIns="45720" rIns="91440" bIns="45720" anchor="t"/>
          <a:lstStyle>
            <a:lvl1pPr marL="0" indent="0" algn="l" defTabSz="607469" rtl="0" fontAlgn="base">
              <a:spcBef>
                <a:spcPct val="20000"/>
              </a:spcBef>
              <a:spcAft>
                <a:spcPct val="0"/>
              </a:spcAft>
              <a:buFont typeface="Arial" panose="020B0604020202020204" pitchFamily="34" charset="0"/>
              <a:buNone/>
              <a:defRPr sz="1800" kern="1200">
                <a:solidFill>
                  <a:schemeClr val="bg1"/>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a:spcBef>
                <a:spcPts val="20"/>
              </a:spcBef>
            </a:pPr>
            <a:r>
              <a:rPr lang="en-US" sz="3200" dirty="0">
                <a:latin typeface="Frutiger LT Std 45 Light"/>
                <a:ea typeface="ＭＳ Ｐゴシック"/>
              </a:rPr>
              <a:t>Dennis A. LeFevre, CFP</a:t>
            </a:r>
            <a:r>
              <a:rPr lang="en-US" sz="3200" baseline="30000" dirty="0">
                <a:latin typeface="Frutiger LT Std 45 Light"/>
                <a:ea typeface="Calibri"/>
                <a:cs typeface="Times New Roman"/>
              </a:rPr>
              <a:t>®</a:t>
            </a:r>
            <a:r>
              <a:rPr lang="en-US" sz="3200" dirty="0">
                <a:latin typeface="Frutiger LT Std 45 Light"/>
                <a:ea typeface="ＭＳ Ｐゴシック"/>
              </a:rPr>
              <a:t> </a:t>
            </a:r>
            <a:endParaRPr lang="en-US" sz="3200" dirty="0">
              <a:solidFill>
                <a:srgbClr val="000000"/>
              </a:solidFill>
              <a:latin typeface="Frutiger LT Std 45 Light"/>
              <a:ea typeface="ＭＳ Ｐゴシック"/>
            </a:endParaRPr>
          </a:p>
          <a:p>
            <a:pPr>
              <a:spcBef>
                <a:spcPts val="20"/>
              </a:spcBef>
            </a:pPr>
            <a:endParaRPr lang="en-US" sz="3200">
              <a:latin typeface="Frutiger LT Std 45 Light"/>
              <a:ea typeface="ＭＳ Ｐゴシック"/>
            </a:endParaRPr>
          </a:p>
          <a:p>
            <a:pPr>
              <a:spcBef>
                <a:spcPts val="20"/>
              </a:spcBef>
            </a:pPr>
            <a:r>
              <a:rPr lang="en-US" sz="3200" dirty="0">
                <a:latin typeface="Frutiger LT Std 45 Light"/>
                <a:ea typeface="ＭＳ Ｐゴシック"/>
              </a:rPr>
              <a:t>Financial Consultant</a:t>
            </a:r>
            <a:endParaRPr lang="en-US" sz="3200" dirty="0">
              <a:solidFill>
                <a:srgbClr val="000000"/>
              </a:solidFill>
              <a:latin typeface="Frutiger LT Std 45 Light"/>
            </a:endParaRPr>
          </a:p>
          <a:p>
            <a:endParaRPr lang="en-US" sz="3200">
              <a:solidFill>
                <a:srgbClr val="000000"/>
              </a:solidFill>
              <a:latin typeface="Frutiger LT Std 45 Light"/>
            </a:endParaRPr>
          </a:p>
          <a:p>
            <a:endParaRPr lang="en-US" sz="3200"/>
          </a:p>
        </p:txBody>
      </p:sp>
    </p:spTree>
    <p:extLst>
      <p:ext uri="{BB962C8B-B14F-4D97-AF65-F5344CB8AC3E}">
        <p14:creationId xmlns:p14="http://schemas.microsoft.com/office/powerpoint/2010/main" val="3745310119"/>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4DD7-96F3-6A4A-AEFC-0D12159713EC}"/>
              </a:ext>
            </a:extLst>
          </p:cNvPr>
          <p:cNvSpPr>
            <a:spLocks noGrp="1"/>
          </p:cNvSpPr>
          <p:nvPr>
            <p:ph type="title"/>
          </p:nvPr>
        </p:nvSpPr>
        <p:spPr>
          <a:xfrm>
            <a:off x="884284" y="997815"/>
            <a:ext cx="10423431" cy="815991"/>
          </a:xfrm>
        </p:spPr>
        <p:txBody>
          <a:bodyPr lIns="0" tIns="45720" rIns="91440" bIns="45720" anchor="t"/>
          <a:lstStyle/>
          <a:p>
            <a:r>
              <a:rPr lang="en-US" sz="4800">
                <a:latin typeface="Frutiger LT Std 45 Light"/>
              </a:rPr>
              <a:t>Case 3</a:t>
            </a:r>
            <a:endParaRPr lang="en-US" sz="4800">
              <a:solidFill>
                <a:srgbClr val="000000"/>
              </a:solidFill>
              <a:latin typeface="Frutiger LT Std 45 Light"/>
            </a:endParaRPr>
          </a:p>
        </p:txBody>
      </p:sp>
      <p:pic>
        <p:nvPicPr>
          <p:cNvPr id="5" name="Picture 4">
            <a:extLst>
              <a:ext uri="{FF2B5EF4-FFF2-40B4-BE49-F238E27FC236}">
                <a16:creationId xmlns:a16="http://schemas.microsoft.com/office/drawing/2014/main" id="{A7D155C5-A2D3-BFED-7939-54E0BA553C49}"/>
              </a:ext>
            </a:extLst>
          </p:cNvPr>
          <p:cNvPicPr>
            <a:picLocks noChangeAspect="1"/>
          </p:cNvPicPr>
          <p:nvPr/>
        </p:nvPicPr>
        <p:blipFill>
          <a:blip r:embed="rId3"/>
          <a:stretch>
            <a:fillRect/>
          </a:stretch>
        </p:blipFill>
        <p:spPr>
          <a:xfrm>
            <a:off x="3158182" y="2036218"/>
            <a:ext cx="6220693" cy="3496163"/>
          </a:xfrm>
          <a:prstGeom prst="rect">
            <a:avLst/>
          </a:prstGeom>
        </p:spPr>
      </p:pic>
      <p:pic>
        <p:nvPicPr>
          <p:cNvPr id="6" name="Picture 5">
            <a:extLst>
              <a:ext uri="{FF2B5EF4-FFF2-40B4-BE49-F238E27FC236}">
                <a16:creationId xmlns:a16="http://schemas.microsoft.com/office/drawing/2014/main" id="{06FEA83F-E4C2-15D6-8164-05658B33CF5F}"/>
              </a:ext>
            </a:extLst>
          </p:cNvPr>
          <p:cNvPicPr>
            <a:picLocks noChangeAspect="1"/>
          </p:cNvPicPr>
          <p:nvPr/>
        </p:nvPicPr>
        <p:blipFill>
          <a:blip r:embed="rId4">
            <a:duotone>
              <a:schemeClr val="accent4">
                <a:shade val="45000"/>
                <a:satMod val="135000"/>
              </a:schemeClr>
              <a:prstClr val="white"/>
            </a:duotone>
          </a:blip>
          <a:stretch>
            <a:fillRect/>
          </a:stretch>
        </p:blipFill>
        <p:spPr>
          <a:xfrm>
            <a:off x="768355" y="2316862"/>
            <a:ext cx="2727333" cy="2727333"/>
          </a:xfrm>
          <a:prstGeom prst="rect">
            <a:avLst/>
          </a:prstGeom>
        </p:spPr>
      </p:pic>
      <p:pic>
        <p:nvPicPr>
          <p:cNvPr id="7" name="Picture 6">
            <a:extLst>
              <a:ext uri="{FF2B5EF4-FFF2-40B4-BE49-F238E27FC236}">
                <a16:creationId xmlns:a16="http://schemas.microsoft.com/office/drawing/2014/main" id="{B914F481-8D8A-B1B1-E7C6-BB546D45DD1E}"/>
              </a:ext>
            </a:extLst>
          </p:cNvPr>
          <p:cNvPicPr>
            <a:picLocks noChangeAspect="1"/>
          </p:cNvPicPr>
          <p:nvPr/>
        </p:nvPicPr>
        <p:blipFill>
          <a:blip r:embed="rId5"/>
          <a:srcRect t="9592"/>
          <a:stretch/>
        </p:blipFill>
        <p:spPr>
          <a:xfrm>
            <a:off x="5143950" y="1095555"/>
            <a:ext cx="1286367" cy="1135427"/>
          </a:xfrm>
          <a:prstGeom prst="rect">
            <a:avLst/>
          </a:prstGeom>
        </p:spPr>
      </p:pic>
      <p:sp>
        <p:nvSpPr>
          <p:cNvPr id="8" name="TextBox 7">
            <a:extLst>
              <a:ext uri="{FF2B5EF4-FFF2-40B4-BE49-F238E27FC236}">
                <a16:creationId xmlns:a16="http://schemas.microsoft.com/office/drawing/2014/main" id="{E06C080C-9D2E-AE5B-82A4-CDAF13F3015A}"/>
              </a:ext>
            </a:extLst>
          </p:cNvPr>
          <p:cNvSpPr txBox="1"/>
          <p:nvPr/>
        </p:nvSpPr>
        <p:spPr>
          <a:xfrm>
            <a:off x="3230881" y="1188010"/>
            <a:ext cx="230684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Gift of rental property</a:t>
            </a:r>
          </a:p>
        </p:txBody>
      </p:sp>
      <p:sp>
        <p:nvSpPr>
          <p:cNvPr id="9" name="TextBox 8">
            <a:extLst>
              <a:ext uri="{FF2B5EF4-FFF2-40B4-BE49-F238E27FC236}">
                <a16:creationId xmlns:a16="http://schemas.microsoft.com/office/drawing/2014/main" id="{9B407752-3BB7-6ABE-C2CC-9125219E6EE7}"/>
              </a:ext>
            </a:extLst>
          </p:cNvPr>
          <p:cNvSpPr txBox="1"/>
          <p:nvPr/>
        </p:nvSpPr>
        <p:spPr>
          <a:xfrm>
            <a:off x="3604998" y="5460075"/>
            <a:ext cx="3077904"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panose="020B0604030504040204" pitchFamily="34" charset="0"/>
              </a:rPr>
              <a:t>Avoided capital gains</a:t>
            </a:r>
          </a:p>
        </p:txBody>
      </p:sp>
      <p:sp>
        <p:nvSpPr>
          <p:cNvPr id="10" name="TextBox 9">
            <a:extLst>
              <a:ext uri="{FF2B5EF4-FFF2-40B4-BE49-F238E27FC236}">
                <a16:creationId xmlns:a16="http://schemas.microsoft.com/office/drawing/2014/main" id="{D7B9DCAF-257D-0A26-9A42-9A08EE9F991E}"/>
              </a:ext>
            </a:extLst>
          </p:cNvPr>
          <p:cNvSpPr txBox="1"/>
          <p:nvPr/>
        </p:nvSpPr>
        <p:spPr>
          <a:xfrm>
            <a:off x="2751246" y="5798621"/>
            <a:ext cx="5055659"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Income to replace rental income</a:t>
            </a:r>
            <a:endParaRPr lang="en-US"/>
          </a:p>
        </p:txBody>
      </p:sp>
      <p:pic>
        <p:nvPicPr>
          <p:cNvPr id="12" name="Picture 11">
            <a:extLst>
              <a:ext uri="{FF2B5EF4-FFF2-40B4-BE49-F238E27FC236}">
                <a16:creationId xmlns:a16="http://schemas.microsoft.com/office/drawing/2014/main" id="{FD54EAB4-C928-D41D-1E81-2D00F1DFF1EE}"/>
              </a:ext>
            </a:extLst>
          </p:cNvPr>
          <p:cNvPicPr>
            <a:picLocks noChangeAspect="1"/>
          </p:cNvPicPr>
          <p:nvPr/>
        </p:nvPicPr>
        <p:blipFill>
          <a:blip r:embed="rId6"/>
          <a:stretch>
            <a:fillRect/>
          </a:stretch>
        </p:blipFill>
        <p:spPr>
          <a:xfrm>
            <a:off x="7330715" y="3174614"/>
            <a:ext cx="1778780" cy="1219370"/>
          </a:xfrm>
          <a:prstGeom prst="rect">
            <a:avLst/>
          </a:prstGeom>
        </p:spPr>
      </p:pic>
      <p:sp>
        <p:nvSpPr>
          <p:cNvPr id="13" name="TextBox 12">
            <a:extLst>
              <a:ext uri="{FF2B5EF4-FFF2-40B4-BE49-F238E27FC236}">
                <a16:creationId xmlns:a16="http://schemas.microsoft.com/office/drawing/2014/main" id="{40464F5A-4877-423D-9463-E5BC7F188541}"/>
              </a:ext>
            </a:extLst>
          </p:cNvPr>
          <p:cNvSpPr txBox="1"/>
          <p:nvPr/>
        </p:nvSpPr>
        <p:spPr>
          <a:xfrm>
            <a:off x="7330715" y="3448570"/>
            <a:ext cx="2306845"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panose="020B0604030504040204" pitchFamily="34" charset="0"/>
              </a:rPr>
              <a:t>Charitable gifts</a:t>
            </a:r>
          </a:p>
        </p:txBody>
      </p:sp>
      <p:pic>
        <p:nvPicPr>
          <p:cNvPr id="15" name="Picture 14">
            <a:extLst>
              <a:ext uri="{FF2B5EF4-FFF2-40B4-BE49-F238E27FC236}">
                <a16:creationId xmlns:a16="http://schemas.microsoft.com/office/drawing/2014/main" id="{B194550B-2A42-A833-3A78-D13A27085D1D}"/>
              </a:ext>
            </a:extLst>
          </p:cNvPr>
          <p:cNvPicPr>
            <a:picLocks noChangeAspect="1"/>
          </p:cNvPicPr>
          <p:nvPr/>
        </p:nvPicPr>
        <p:blipFill>
          <a:blip r:embed="rId7"/>
          <a:stretch>
            <a:fillRect/>
          </a:stretch>
        </p:blipFill>
        <p:spPr>
          <a:xfrm>
            <a:off x="9592456" y="1763540"/>
            <a:ext cx="1810003" cy="4048690"/>
          </a:xfrm>
          <a:prstGeom prst="rect">
            <a:avLst/>
          </a:prstGeom>
        </p:spPr>
      </p:pic>
    </p:spTree>
    <p:extLst>
      <p:ext uri="{BB962C8B-B14F-4D97-AF65-F5344CB8AC3E}">
        <p14:creationId xmlns:p14="http://schemas.microsoft.com/office/powerpoint/2010/main" val="401632398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CCA38-7BF8-5ACE-6AF4-F29F1F8141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11CD97-CB13-4095-DDE0-72842CC50244}"/>
              </a:ext>
            </a:extLst>
          </p:cNvPr>
          <p:cNvSpPr>
            <a:spLocks noGrp="1"/>
          </p:cNvSpPr>
          <p:nvPr>
            <p:ph type="title"/>
          </p:nvPr>
        </p:nvSpPr>
        <p:spPr/>
        <p:txBody>
          <a:bodyPr lIns="0" tIns="45720" rIns="91440" bIns="45720" anchor="t"/>
          <a:lstStyle/>
          <a:p>
            <a:r>
              <a:rPr lang="en-US" sz="4800">
                <a:latin typeface="Frutiger LT Std 45 Light"/>
                <a:ea typeface="ＭＳ Ｐゴシック"/>
              </a:rPr>
              <a:t>Case 4</a:t>
            </a:r>
            <a:endParaRPr lang="en-US" sz="4800">
              <a:solidFill>
                <a:srgbClr val="000000"/>
              </a:solidFill>
              <a:latin typeface="Frutiger LT Std 45 Light"/>
            </a:endParaRPr>
          </a:p>
        </p:txBody>
      </p:sp>
      <p:sp>
        <p:nvSpPr>
          <p:cNvPr id="7" name="Oval 6">
            <a:extLst>
              <a:ext uri="{FF2B5EF4-FFF2-40B4-BE49-F238E27FC236}">
                <a16:creationId xmlns:a16="http://schemas.microsoft.com/office/drawing/2014/main" id="{FE40C601-D874-9716-155F-96E59C803CC7}"/>
              </a:ext>
            </a:extLst>
          </p:cNvPr>
          <p:cNvSpPr>
            <a:spLocks/>
          </p:cNvSpPr>
          <p:nvPr/>
        </p:nvSpPr>
        <p:spPr>
          <a:xfrm>
            <a:off x="4681489" y="3065472"/>
            <a:ext cx="2659157" cy="2520520"/>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15" name="TextBox 14">
            <a:extLst>
              <a:ext uri="{FF2B5EF4-FFF2-40B4-BE49-F238E27FC236}">
                <a16:creationId xmlns:a16="http://schemas.microsoft.com/office/drawing/2014/main" id="{BFEE21C7-3A6B-F0B7-5927-DEF16F17FCEB}"/>
              </a:ext>
            </a:extLst>
          </p:cNvPr>
          <p:cNvSpPr txBox="1"/>
          <p:nvPr/>
        </p:nvSpPr>
        <p:spPr>
          <a:xfrm>
            <a:off x="1353625" y="4986696"/>
            <a:ext cx="230684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Husband and wife clients</a:t>
            </a:r>
          </a:p>
        </p:txBody>
      </p:sp>
      <p:sp>
        <p:nvSpPr>
          <p:cNvPr id="17" name="TextBox 16">
            <a:extLst>
              <a:ext uri="{FF2B5EF4-FFF2-40B4-BE49-F238E27FC236}">
                <a16:creationId xmlns:a16="http://schemas.microsoft.com/office/drawing/2014/main" id="{D26E0D9A-8318-CD5F-B887-1609D7749701}"/>
              </a:ext>
            </a:extLst>
          </p:cNvPr>
          <p:cNvSpPr txBox="1"/>
          <p:nvPr/>
        </p:nvSpPr>
        <p:spPr>
          <a:xfrm>
            <a:off x="4729865" y="2218949"/>
            <a:ext cx="230684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Three adult children</a:t>
            </a:r>
          </a:p>
        </p:txBody>
      </p:sp>
      <p:sp>
        <p:nvSpPr>
          <p:cNvPr id="19" name="TextBox 18">
            <a:extLst>
              <a:ext uri="{FF2B5EF4-FFF2-40B4-BE49-F238E27FC236}">
                <a16:creationId xmlns:a16="http://schemas.microsoft.com/office/drawing/2014/main" id="{BCE9C714-EE5B-E3A3-8E29-38424CEE91DD}"/>
              </a:ext>
            </a:extLst>
          </p:cNvPr>
          <p:cNvSpPr txBox="1"/>
          <p:nvPr/>
        </p:nvSpPr>
        <p:spPr>
          <a:xfrm>
            <a:off x="8393703" y="4317106"/>
            <a:ext cx="2805935"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panose="020B0604030504040204" pitchFamily="34" charset="0"/>
              </a:rPr>
              <a:t>Funds in a bank CD</a:t>
            </a:r>
          </a:p>
        </p:txBody>
      </p:sp>
      <p:sp>
        <p:nvSpPr>
          <p:cNvPr id="11" name="Oval 10">
            <a:extLst>
              <a:ext uri="{FF2B5EF4-FFF2-40B4-BE49-F238E27FC236}">
                <a16:creationId xmlns:a16="http://schemas.microsoft.com/office/drawing/2014/main" id="{03D98162-C9D9-A2E7-C93E-873C5B014B30}"/>
              </a:ext>
            </a:extLst>
          </p:cNvPr>
          <p:cNvSpPr>
            <a:spLocks/>
          </p:cNvSpPr>
          <p:nvPr/>
        </p:nvSpPr>
        <p:spPr>
          <a:xfrm>
            <a:off x="8115057" y="1422912"/>
            <a:ext cx="2951601" cy="2675141"/>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5" name="Oval 4">
            <a:extLst>
              <a:ext uri="{FF2B5EF4-FFF2-40B4-BE49-F238E27FC236}">
                <a16:creationId xmlns:a16="http://schemas.microsoft.com/office/drawing/2014/main" id="{9F86C9D3-90D9-949A-700C-719D91BA1EA7}"/>
              </a:ext>
            </a:extLst>
          </p:cNvPr>
          <p:cNvSpPr>
            <a:spLocks/>
          </p:cNvSpPr>
          <p:nvPr/>
        </p:nvSpPr>
        <p:spPr>
          <a:xfrm>
            <a:off x="992362" y="2236578"/>
            <a:ext cx="2659157" cy="2583731"/>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13" name="Picture 12">
            <a:extLst>
              <a:ext uri="{FF2B5EF4-FFF2-40B4-BE49-F238E27FC236}">
                <a16:creationId xmlns:a16="http://schemas.microsoft.com/office/drawing/2014/main" id="{2FDC80C0-306C-78C6-974C-7898FAD7886C}"/>
              </a:ext>
            </a:extLst>
          </p:cNvPr>
          <p:cNvPicPr>
            <a:picLocks noChangeAspect="1"/>
          </p:cNvPicPr>
          <p:nvPr/>
        </p:nvPicPr>
        <p:blipFill>
          <a:blip r:embed="rId3">
            <a:duotone>
              <a:schemeClr val="accent4">
                <a:shade val="45000"/>
                <a:satMod val="135000"/>
              </a:schemeClr>
              <a:prstClr val="white"/>
            </a:duotone>
          </a:blip>
          <a:stretch>
            <a:fillRect/>
          </a:stretch>
        </p:blipFill>
        <p:spPr>
          <a:xfrm>
            <a:off x="1306887" y="2463383"/>
            <a:ext cx="2130120" cy="2130120"/>
          </a:xfrm>
          <a:prstGeom prst="rect">
            <a:avLst/>
          </a:prstGeom>
        </p:spPr>
      </p:pic>
      <p:pic>
        <p:nvPicPr>
          <p:cNvPr id="9" name="Picture 8">
            <a:extLst>
              <a:ext uri="{FF2B5EF4-FFF2-40B4-BE49-F238E27FC236}">
                <a16:creationId xmlns:a16="http://schemas.microsoft.com/office/drawing/2014/main" id="{EC811DDF-067A-DC7D-94E0-BB70DAF03508}"/>
              </a:ext>
            </a:extLst>
          </p:cNvPr>
          <p:cNvPicPr>
            <a:picLocks noChangeAspect="1"/>
          </p:cNvPicPr>
          <p:nvPr/>
        </p:nvPicPr>
        <p:blipFill>
          <a:blip r:embed="rId4">
            <a:duotone>
              <a:schemeClr val="accent4">
                <a:shade val="45000"/>
                <a:satMod val="135000"/>
              </a:schemeClr>
              <a:prstClr val="white"/>
            </a:duotone>
          </a:blip>
          <a:stretch>
            <a:fillRect/>
          </a:stretch>
        </p:blipFill>
        <p:spPr>
          <a:xfrm>
            <a:off x="8708583" y="1987735"/>
            <a:ext cx="1764548" cy="1764548"/>
          </a:xfrm>
          <a:prstGeom prst="rect">
            <a:avLst/>
          </a:prstGeom>
        </p:spPr>
      </p:pic>
      <p:pic>
        <p:nvPicPr>
          <p:cNvPr id="12" name="Picture 11">
            <a:extLst>
              <a:ext uri="{FF2B5EF4-FFF2-40B4-BE49-F238E27FC236}">
                <a16:creationId xmlns:a16="http://schemas.microsoft.com/office/drawing/2014/main" id="{577FB25D-11AE-B969-7514-74DA5CDED1EE}"/>
              </a:ext>
            </a:extLst>
          </p:cNvPr>
          <p:cNvPicPr>
            <a:picLocks noChangeAspect="1"/>
          </p:cNvPicPr>
          <p:nvPr/>
        </p:nvPicPr>
        <p:blipFill>
          <a:blip r:embed="rId5">
            <a:duotone>
              <a:schemeClr val="accent4">
                <a:shade val="45000"/>
                <a:satMod val="135000"/>
              </a:schemeClr>
              <a:prstClr val="white"/>
            </a:duotone>
          </a:blip>
          <a:stretch>
            <a:fillRect/>
          </a:stretch>
        </p:blipFill>
        <p:spPr>
          <a:xfrm>
            <a:off x="4681489" y="2996153"/>
            <a:ext cx="2659157" cy="2659157"/>
          </a:xfrm>
          <a:prstGeom prst="rect">
            <a:avLst/>
          </a:prstGeom>
        </p:spPr>
      </p:pic>
    </p:spTree>
    <p:extLst>
      <p:ext uri="{BB962C8B-B14F-4D97-AF65-F5344CB8AC3E}">
        <p14:creationId xmlns:p14="http://schemas.microsoft.com/office/powerpoint/2010/main" val="22496110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57B16-D4C7-200A-3716-207EC992C5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A9C565E-5FBD-BD9A-E0B7-6518E9E595AA}"/>
              </a:ext>
            </a:extLst>
          </p:cNvPr>
          <p:cNvSpPr>
            <a:spLocks noGrp="1"/>
          </p:cNvSpPr>
          <p:nvPr>
            <p:ph type="title"/>
          </p:nvPr>
        </p:nvSpPr>
        <p:spPr/>
        <p:txBody>
          <a:bodyPr lIns="0" tIns="45720" rIns="91440" bIns="45720" anchor="t"/>
          <a:lstStyle/>
          <a:p>
            <a:r>
              <a:rPr lang="en-US" sz="4800">
                <a:latin typeface="Frutiger LT Std 45 Light"/>
                <a:ea typeface="ＭＳ Ｐゴシック"/>
              </a:rPr>
              <a:t>Case 4</a:t>
            </a:r>
            <a:endParaRPr lang="en-US" sz="4800">
              <a:solidFill>
                <a:srgbClr val="000000"/>
              </a:solidFill>
              <a:latin typeface="Frutiger LT Std 45 Light"/>
            </a:endParaRPr>
          </a:p>
        </p:txBody>
      </p:sp>
      <p:sp>
        <p:nvSpPr>
          <p:cNvPr id="5" name="Oval 4">
            <a:extLst>
              <a:ext uri="{FF2B5EF4-FFF2-40B4-BE49-F238E27FC236}">
                <a16:creationId xmlns:a16="http://schemas.microsoft.com/office/drawing/2014/main" id="{0F56150E-24BA-EAEE-D02A-6FBCCE38D06C}"/>
              </a:ext>
            </a:extLst>
          </p:cNvPr>
          <p:cNvSpPr>
            <a:spLocks/>
          </p:cNvSpPr>
          <p:nvPr/>
        </p:nvSpPr>
        <p:spPr>
          <a:xfrm>
            <a:off x="1171163" y="3047460"/>
            <a:ext cx="2659157" cy="2583731"/>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13" name="Picture 12">
            <a:extLst>
              <a:ext uri="{FF2B5EF4-FFF2-40B4-BE49-F238E27FC236}">
                <a16:creationId xmlns:a16="http://schemas.microsoft.com/office/drawing/2014/main" id="{4F390A74-C30E-142E-DD18-854E5EAD3233}"/>
              </a:ext>
            </a:extLst>
          </p:cNvPr>
          <p:cNvPicPr>
            <a:picLocks noChangeAspect="1"/>
          </p:cNvPicPr>
          <p:nvPr/>
        </p:nvPicPr>
        <p:blipFill>
          <a:blip r:embed="rId3">
            <a:duotone>
              <a:schemeClr val="accent4">
                <a:shade val="45000"/>
                <a:satMod val="135000"/>
              </a:schemeClr>
              <a:prstClr val="white"/>
            </a:duotone>
          </a:blip>
          <a:stretch>
            <a:fillRect/>
          </a:stretch>
        </p:blipFill>
        <p:spPr>
          <a:xfrm>
            <a:off x="1571405" y="3274266"/>
            <a:ext cx="2130120" cy="2130120"/>
          </a:xfrm>
          <a:prstGeom prst="rect">
            <a:avLst/>
          </a:prstGeom>
        </p:spPr>
      </p:pic>
      <p:sp>
        <p:nvSpPr>
          <p:cNvPr id="3" name="Speech Bubble: Oval 2">
            <a:extLst>
              <a:ext uri="{FF2B5EF4-FFF2-40B4-BE49-F238E27FC236}">
                <a16:creationId xmlns:a16="http://schemas.microsoft.com/office/drawing/2014/main" id="{D0E7600B-08B5-A572-DA08-68953B79C1F5}"/>
              </a:ext>
            </a:extLst>
          </p:cNvPr>
          <p:cNvSpPr/>
          <p:nvPr/>
        </p:nvSpPr>
        <p:spPr>
          <a:xfrm>
            <a:off x="2353149" y="1605388"/>
            <a:ext cx="2673394" cy="1601824"/>
          </a:xfrm>
          <a:prstGeom prst="wedgeEllipse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6" name="Text Placeholder 2">
            <a:extLst>
              <a:ext uri="{FF2B5EF4-FFF2-40B4-BE49-F238E27FC236}">
                <a16:creationId xmlns:a16="http://schemas.microsoft.com/office/drawing/2014/main" id="{010CE0CF-7E41-77C2-4F73-56F39B093061}"/>
              </a:ext>
            </a:extLst>
          </p:cNvPr>
          <p:cNvSpPr txBox="1">
            <a:spLocks/>
          </p:cNvSpPr>
          <p:nvPr/>
        </p:nvSpPr>
        <p:spPr>
          <a:xfrm>
            <a:off x="2896150" y="1783518"/>
            <a:ext cx="1868340" cy="815991"/>
          </a:xfrm>
          <a:prstGeom prst="rect">
            <a:avLst/>
          </a:prstGeom>
        </p:spPr>
        <p:txBody>
          <a:bodyPr lIns="91440" tIns="45720" rIns="91440" bIns="45720" anchor="t"/>
          <a:lstStyle>
            <a:lvl1pPr marL="457200" indent="-457200" algn="l" defTabSz="607469" rtl="0" fontAlgn="base">
              <a:spcBef>
                <a:spcPct val="20000"/>
              </a:spcBef>
              <a:spcAft>
                <a:spcPct val="0"/>
              </a:spcAft>
              <a:buFont typeface="Arial" panose="020B0604020202020204" pitchFamily="34" charset="0"/>
              <a:buChar char="•"/>
              <a:defRPr sz="3200" kern="1200">
                <a:solidFill>
                  <a:schemeClr val="tx2"/>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600">
                <a:latin typeface="Frutiger LT Std 45 Light"/>
                <a:ea typeface="ＭＳ Ｐゴシック"/>
              </a:rPr>
              <a:t>What options do you have?</a:t>
            </a:r>
            <a:endParaRPr lang="en-US" sz="2600">
              <a:latin typeface="Frutiger LT Std 45 Light"/>
            </a:endParaRPr>
          </a:p>
        </p:txBody>
      </p:sp>
      <p:pic>
        <p:nvPicPr>
          <p:cNvPr id="10" name="Picture 9">
            <a:extLst>
              <a:ext uri="{FF2B5EF4-FFF2-40B4-BE49-F238E27FC236}">
                <a16:creationId xmlns:a16="http://schemas.microsoft.com/office/drawing/2014/main" id="{C76B4908-C79E-AFDA-439A-138A29B5BC17}"/>
              </a:ext>
            </a:extLst>
          </p:cNvPr>
          <p:cNvPicPr>
            <a:picLocks noChangeAspect="1"/>
          </p:cNvPicPr>
          <p:nvPr/>
        </p:nvPicPr>
        <p:blipFill>
          <a:blip r:embed="rId4"/>
          <a:stretch>
            <a:fillRect/>
          </a:stretch>
        </p:blipFill>
        <p:spPr>
          <a:xfrm>
            <a:off x="6096000" y="2674890"/>
            <a:ext cx="4322575" cy="2032255"/>
          </a:xfrm>
          <a:prstGeom prst="rect">
            <a:avLst/>
          </a:prstGeom>
        </p:spPr>
      </p:pic>
      <p:pic>
        <p:nvPicPr>
          <p:cNvPr id="14" name="Picture 13">
            <a:extLst>
              <a:ext uri="{FF2B5EF4-FFF2-40B4-BE49-F238E27FC236}">
                <a16:creationId xmlns:a16="http://schemas.microsoft.com/office/drawing/2014/main" id="{42AA5FA2-DF2A-32E2-2B9B-FA83CD0AB503}"/>
              </a:ext>
            </a:extLst>
          </p:cNvPr>
          <p:cNvPicPr>
            <a:picLocks noChangeAspect="1"/>
          </p:cNvPicPr>
          <p:nvPr/>
        </p:nvPicPr>
        <p:blipFill>
          <a:blip r:embed="rId5"/>
          <a:stretch>
            <a:fillRect/>
          </a:stretch>
        </p:blipFill>
        <p:spPr>
          <a:xfrm>
            <a:off x="7108491" y="1921249"/>
            <a:ext cx="1164437" cy="1286367"/>
          </a:xfrm>
          <a:prstGeom prst="rect">
            <a:avLst/>
          </a:prstGeom>
        </p:spPr>
      </p:pic>
      <p:sp>
        <p:nvSpPr>
          <p:cNvPr id="16" name="TextBox 15">
            <a:extLst>
              <a:ext uri="{FF2B5EF4-FFF2-40B4-BE49-F238E27FC236}">
                <a16:creationId xmlns:a16="http://schemas.microsoft.com/office/drawing/2014/main" id="{DE37E423-7952-032E-7A9F-C289C6F0F805}"/>
              </a:ext>
            </a:extLst>
          </p:cNvPr>
          <p:cNvSpPr txBox="1"/>
          <p:nvPr/>
        </p:nvSpPr>
        <p:spPr>
          <a:xfrm>
            <a:off x="7630402" y="1843893"/>
            <a:ext cx="885761" cy="830997"/>
          </a:xfrm>
          <a:prstGeom prst="rect">
            <a:avLst/>
          </a:prstGeom>
          <a:noFill/>
        </p:spPr>
        <p:txBody>
          <a:bodyPr wrap="square" rtlCol="0">
            <a:spAutoFit/>
          </a:bodyPr>
          <a:lstStyle/>
          <a:p>
            <a:r>
              <a:rPr lang="en-US" sz="4800">
                <a:solidFill>
                  <a:srgbClr val="719500"/>
                </a:solidFill>
              </a:rPr>
              <a:t>$</a:t>
            </a:r>
          </a:p>
        </p:txBody>
      </p:sp>
      <p:pic>
        <p:nvPicPr>
          <p:cNvPr id="18" name="Picture 17">
            <a:extLst>
              <a:ext uri="{FF2B5EF4-FFF2-40B4-BE49-F238E27FC236}">
                <a16:creationId xmlns:a16="http://schemas.microsoft.com/office/drawing/2014/main" id="{0990956A-BC83-467A-7F46-3659F95BFBE7}"/>
              </a:ext>
            </a:extLst>
          </p:cNvPr>
          <p:cNvPicPr>
            <a:picLocks noChangeAspect="1"/>
          </p:cNvPicPr>
          <p:nvPr/>
        </p:nvPicPr>
        <p:blipFill>
          <a:blip r:embed="rId5"/>
          <a:stretch>
            <a:fillRect/>
          </a:stretch>
        </p:blipFill>
        <p:spPr>
          <a:xfrm>
            <a:off x="7608160" y="1937406"/>
            <a:ext cx="1242357" cy="1372446"/>
          </a:xfrm>
          <a:prstGeom prst="rect">
            <a:avLst/>
          </a:prstGeom>
        </p:spPr>
      </p:pic>
      <p:pic>
        <p:nvPicPr>
          <p:cNvPr id="20" name="Picture 19">
            <a:extLst>
              <a:ext uri="{FF2B5EF4-FFF2-40B4-BE49-F238E27FC236}">
                <a16:creationId xmlns:a16="http://schemas.microsoft.com/office/drawing/2014/main" id="{600712BD-7769-B10D-F672-C970AAA9DEEF}"/>
              </a:ext>
            </a:extLst>
          </p:cNvPr>
          <p:cNvPicPr>
            <a:picLocks noChangeAspect="1"/>
          </p:cNvPicPr>
          <p:nvPr/>
        </p:nvPicPr>
        <p:blipFill>
          <a:blip r:embed="rId6"/>
          <a:stretch>
            <a:fillRect/>
          </a:stretch>
        </p:blipFill>
        <p:spPr>
          <a:xfrm>
            <a:off x="8970072" y="3274266"/>
            <a:ext cx="1373000" cy="815991"/>
          </a:xfrm>
          <a:prstGeom prst="rect">
            <a:avLst/>
          </a:prstGeom>
        </p:spPr>
      </p:pic>
      <p:pic>
        <p:nvPicPr>
          <p:cNvPr id="21" name="Picture 20">
            <a:extLst>
              <a:ext uri="{FF2B5EF4-FFF2-40B4-BE49-F238E27FC236}">
                <a16:creationId xmlns:a16="http://schemas.microsoft.com/office/drawing/2014/main" id="{D5CB54CF-A092-641D-109E-AB133D9D1A47}"/>
              </a:ext>
            </a:extLst>
          </p:cNvPr>
          <p:cNvPicPr>
            <a:picLocks noChangeAspect="1"/>
          </p:cNvPicPr>
          <p:nvPr/>
        </p:nvPicPr>
        <p:blipFill>
          <a:blip r:embed="rId7"/>
          <a:stretch>
            <a:fillRect/>
          </a:stretch>
        </p:blipFill>
        <p:spPr>
          <a:xfrm>
            <a:off x="10364057" y="2427808"/>
            <a:ext cx="1166341" cy="2616387"/>
          </a:xfrm>
          <a:prstGeom prst="rect">
            <a:avLst/>
          </a:prstGeom>
        </p:spPr>
      </p:pic>
      <p:sp>
        <p:nvSpPr>
          <p:cNvPr id="22" name="TextBox 21">
            <a:extLst>
              <a:ext uri="{FF2B5EF4-FFF2-40B4-BE49-F238E27FC236}">
                <a16:creationId xmlns:a16="http://schemas.microsoft.com/office/drawing/2014/main" id="{5CC46C63-80BA-23C7-1699-B8C18861DE03}"/>
              </a:ext>
            </a:extLst>
          </p:cNvPr>
          <p:cNvSpPr txBox="1"/>
          <p:nvPr/>
        </p:nvSpPr>
        <p:spPr>
          <a:xfrm>
            <a:off x="5713756" y="1351618"/>
            <a:ext cx="2267560" cy="1015663"/>
          </a:xfrm>
          <a:prstGeom prst="rect">
            <a:avLst/>
          </a:prstGeom>
          <a:noFill/>
        </p:spPr>
        <p:txBody>
          <a:bodyPr wrap="square" lIns="91440" tIns="45720" rIns="91440" bIns="45720" rtlCol="0" anchor="t">
            <a:spAutoFit/>
          </a:bodyPr>
          <a:lstStyle/>
          <a:p>
            <a:pPr algn="ctr"/>
            <a:r>
              <a:rPr lang="en-US" sz="2000">
                <a:solidFill>
                  <a:srgbClr val="4B5457"/>
                </a:solidFill>
                <a:latin typeface="Frutiger LT Std 45 Light"/>
                <a:ea typeface="Verdana"/>
              </a:rPr>
              <a:t>Cash funds into a Charitable Gift Annuity </a:t>
            </a:r>
            <a:endParaRPr lang="en-US">
              <a:ea typeface="Verdana"/>
            </a:endParaRPr>
          </a:p>
        </p:txBody>
      </p:sp>
      <p:pic>
        <p:nvPicPr>
          <p:cNvPr id="23" name="Picture 22">
            <a:extLst>
              <a:ext uri="{FF2B5EF4-FFF2-40B4-BE49-F238E27FC236}">
                <a16:creationId xmlns:a16="http://schemas.microsoft.com/office/drawing/2014/main" id="{821C86A6-202C-6C3B-2C8A-54DBED24ED15}"/>
              </a:ext>
            </a:extLst>
          </p:cNvPr>
          <p:cNvPicPr>
            <a:picLocks noChangeAspect="1"/>
          </p:cNvPicPr>
          <p:nvPr/>
        </p:nvPicPr>
        <p:blipFill>
          <a:blip r:embed="rId3">
            <a:duotone>
              <a:schemeClr val="accent4">
                <a:shade val="45000"/>
                <a:satMod val="135000"/>
              </a:schemeClr>
              <a:prstClr val="white"/>
            </a:duotone>
          </a:blip>
          <a:stretch>
            <a:fillRect/>
          </a:stretch>
        </p:blipFill>
        <p:spPr>
          <a:xfrm>
            <a:off x="4770982" y="2906146"/>
            <a:ext cx="1552230" cy="1552230"/>
          </a:xfrm>
          <a:prstGeom prst="rect">
            <a:avLst/>
          </a:prstGeom>
        </p:spPr>
      </p:pic>
      <p:sp>
        <p:nvSpPr>
          <p:cNvPr id="24" name="TextBox 23">
            <a:extLst>
              <a:ext uri="{FF2B5EF4-FFF2-40B4-BE49-F238E27FC236}">
                <a16:creationId xmlns:a16="http://schemas.microsoft.com/office/drawing/2014/main" id="{46CF6DF5-82BE-37FA-04A9-EC558D4F0F72}"/>
              </a:ext>
            </a:extLst>
          </p:cNvPr>
          <p:cNvSpPr txBox="1"/>
          <p:nvPr/>
        </p:nvSpPr>
        <p:spPr>
          <a:xfrm>
            <a:off x="5289424" y="4798689"/>
            <a:ext cx="4337293" cy="1015663"/>
          </a:xfrm>
          <a:prstGeom prst="rect">
            <a:avLst/>
          </a:prstGeom>
          <a:noFill/>
        </p:spPr>
        <p:txBody>
          <a:bodyPr wrap="square" lIns="91440" tIns="45720" rIns="91440" bIns="45720" rtlCol="0" anchor="t">
            <a:spAutoFit/>
          </a:bodyPr>
          <a:lstStyle/>
          <a:p>
            <a:pPr algn="ctr">
              <a:spcBef>
                <a:spcPts val="20"/>
              </a:spcBef>
              <a:spcAft>
                <a:spcPct val="0"/>
              </a:spcAft>
            </a:pPr>
            <a:r>
              <a:rPr lang="en-US" sz="2000">
                <a:solidFill>
                  <a:srgbClr val="4B5457"/>
                </a:solidFill>
                <a:latin typeface="Frutiger LT Std 45 Light"/>
                <a:ea typeface="Verdana"/>
              </a:rPr>
              <a:t>6% rate</a:t>
            </a:r>
            <a:endParaRPr lang="en-US" sz="2000">
              <a:solidFill>
                <a:srgbClr val="4B5457"/>
              </a:solidFill>
              <a:latin typeface="Frutiger LT Std 45 Light"/>
              <a:ea typeface="Verdana" panose="020B0604030504040204" pitchFamily="34" charset="0"/>
            </a:endParaRPr>
          </a:p>
          <a:p>
            <a:pPr algn="ctr">
              <a:spcBef>
                <a:spcPts val="20"/>
              </a:spcBef>
              <a:spcAft>
                <a:spcPct val="0"/>
              </a:spcAft>
            </a:pPr>
            <a:r>
              <a:rPr lang="en-US" sz="2000">
                <a:solidFill>
                  <a:srgbClr val="4B5457"/>
                </a:solidFill>
                <a:latin typeface="Frutiger LT Std 45 Light"/>
                <a:ea typeface="Verdana"/>
              </a:rPr>
              <a:t>Charitable deduction wiped out income taxes for next six years</a:t>
            </a:r>
          </a:p>
        </p:txBody>
      </p:sp>
    </p:spTree>
    <p:extLst>
      <p:ext uri="{BB962C8B-B14F-4D97-AF65-F5344CB8AC3E}">
        <p14:creationId xmlns:p14="http://schemas.microsoft.com/office/powerpoint/2010/main" val="315822372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ctrTitle"/>
          </p:nvPr>
        </p:nvSpPr>
        <p:spPr>
          <a:xfrm>
            <a:off x="938463" y="1493928"/>
            <a:ext cx="10315073" cy="1059771"/>
          </a:xfrm>
        </p:spPr>
        <p:txBody>
          <a:bodyPr lIns="0" tIns="45720" rIns="91440" bIns="45720" anchor="t">
            <a:noAutofit/>
          </a:bodyPr>
          <a:lstStyle/>
          <a:p>
            <a:r>
              <a:rPr lang="en-US" sz="6000">
                <a:latin typeface="Frutiger LT Std 45 Light"/>
                <a:ea typeface="ＭＳ Ｐゴシック"/>
              </a:rPr>
              <a:t>Stories from your fields?</a:t>
            </a:r>
            <a:endParaRPr lang="en-US" sz="6000"/>
          </a:p>
        </p:txBody>
      </p:sp>
    </p:spTree>
    <p:extLst>
      <p:ext uri="{BB962C8B-B14F-4D97-AF65-F5344CB8AC3E}">
        <p14:creationId xmlns:p14="http://schemas.microsoft.com/office/powerpoint/2010/main" val="245562562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81F52-ACDA-DF5D-B4E3-E3EE9F3DE394}"/>
            </a:ext>
          </a:extLst>
        </p:cNvPr>
        <p:cNvGrpSpPr/>
        <p:nvPr/>
      </p:nvGrpSpPr>
      <p:grpSpPr>
        <a:xfrm>
          <a:off x="0" y="0"/>
          <a:ext cx="0" cy="0"/>
          <a:chOff x="0" y="0"/>
          <a:chExt cx="0" cy="0"/>
        </a:xfrm>
      </p:grpSpPr>
      <p:sp>
        <p:nvSpPr>
          <p:cNvPr id="56321" name="Title 1">
            <a:extLst>
              <a:ext uri="{FF2B5EF4-FFF2-40B4-BE49-F238E27FC236}">
                <a16:creationId xmlns:a16="http://schemas.microsoft.com/office/drawing/2014/main" id="{5D8C5C7A-9741-4676-8162-18179E9D28B0}"/>
              </a:ext>
            </a:extLst>
          </p:cNvPr>
          <p:cNvSpPr>
            <a:spLocks noGrp="1"/>
          </p:cNvSpPr>
          <p:nvPr>
            <p:ph type="ctrTitle"/>
          </p:nvPr>
        </p:nvSpPr>
        <p:spPr>
          <a:xfrm>
            <a:off x="938463" y="1493928"/>
            <a:ext cx="10315073" cy="1059771"/>
          </a:xfrm>
        </p:spPr>
        <p:txBody>
          <a:bodyPr lIns="0" tIns="45720" rIns="91440" bIns="45720" anchor="t">
            <a:noAutofit/>
          </a:bodyPr>
          <a:lstStyle/>
          <a:p>
            <a:r>
              <a:rPr lang="en-US" sz="6000">
                <a:latin typeface="Frutiger LT Std 45 Light"/>
                <a:ea typeface="ＭＳ Ｐゴシック"/>
              </a:rPr>
              <a:t>Questions?</a:t>
            </a:r>
            <a:endParaRPr lang="en-US"/>
          </a:p>
        </p:txBody>
      </p:sp>
    </p:spTree>
    <p:extLst>
      <p:ext uri="{BB962C8B-B14F-4D97-AF65-F5344CB8AC3E}">
        <p14:creationId xmlns:p14="http://schemas.microsoft.com/office/powerpoint/2010/main" val="2703966214"/>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A6701-1869-E921-DAA8-16FF53E049AB}"/>
              </a:ext>
            </a:extLst>
          </p:cNvPr>
          <p:cNvSpPr>
            <a:spLocks noGrp="1"/>
          </p:cNvSpPr>
          <p:nvPr>
            <p:ph type="title"/>
          </p:nvPr>
        </p:nvSpPr>
        <p:spPr>
          <a:xfrm>
            <a:off x="1003640" y="980883"/>
            <a:ext cx="10423431" cy="815991"/>
          </a:xfrm>
        </p:spPr>
        <p:txBody>
          <a:bodyPr lIns="0" tIns="45720" rIns="91440" bIns="45720" anchor="t"/>
          <a:lstStyle/>
          <a:p>
            <a:r>
              <a:rPr lang="en-US" sz="6000">
                <a:latin typeface="Frutiger LT Std 45 Light"/>
                <a:ea typeface="ＭＳ Ｐゴシック"/>
              </a:rPr>
              <a:t>Thank you!</a:t>
            </a:r>
          </a:p>
        </p:txBody>
      </p:sp>
      <p:sp>
        <p:nvSpPr>
          <p:cNvPr id="3" name="Text Placeholder 2">
            <a:extLst>
              <a:ext uri="{FF2B5EF4-FFF2-40B4-BE49-F238E27FC236}">
                <a16:creationId xmlns:a16="http://schemas.microsoft.com/office/drawing/2014/main" id="{B515D9A4-82A6-B637-5F95-6494C901D1FE}"/>
              </a:ext>
            </a:extLst>
          </p:cNvPr>
          <p:cNvSpPr>
            <a:spLocks noGrp="1"/>
          </p:cNvSpPr>
          <p:nvPr>
            <p:ph type="body" sz="quarter" idx="11"/>
          </p:nvPr>
        </p:nvSpPr>
        <p:spPr>
          <a:xfrm>
            <a:off x="4146204" y="3197413"/>
            <a:ext cx="7574659" cy="587560"/>
          </a:xfrm>
        </p:spPr>
        <p:txBody>
          <a:bodyPr lIns="0" tIns="45720" rIns="91440" bIns="45720" anchor="t"/>
          <a:lstStyle/>
          <a:p>
            <a:r>
              <a:rPr lang="en-US" sz="5400" baseline="30000" dirty="0">
                <a:latin typeface="Frutiger LT Std 45 Light"/>
                <a:ea typeface="Verdana"/>
              </a:rPr>
              <a:t>Dennis A. LeFevre, CFP</a:t>
            </a:r>
            <a:endParaRPr lang="en-US" sz="5400" baseline="30000" dirty="0">
              <a:solidFill>
                <a:srgbClr val="4B5457"/>
              </a:solidFill>
              <a:latin typeface="Frutiger LT Std 45 Light"/>
              <a:ea typeface="Calibri"/>
              <a:cs typeface="Times New Roman"/>
            </a:endParaRPr>
          </a:p>
        </p:txBody>
      </p:sp>
      <p:sp>
        <p:nvSpPr>
          <p:cNvPr id="4" name="Text Placeholder 3">
            <a:extLst>
              <a:ext uri="{FF2B5EF4-FFF2-40B4-BE49-F238E27FC236}">
                <a16:creationId xmlns:a16="http://schemas.microsoft.com/office/drawing/2014/main" id="{82C0FDA7-E4A3-FDE9-23F2-6C8E3D5224C4}"/>
              </a:ext>
            </a:extLst>
          </p:cNvPr>
          <p:cNvSpPr>
            <a:spLocks noGrp="1"/>
          </p:cNvSpPr>
          <p:nvPr>
            <p:ph type="body" sz="quarter" idx="12"/>
          </p:nvPr>
        </p:nvSpPr>
        <p:spPr>
          <a:xfrm>
            <a:off x="4149385" y="3873017"/>
            <a:ext cx="7574659" cy="1312495"/>
          </a:xfrm>
        </p:spPr>
        <p:txBody>
          <a:bodyPr lIns="0" tIns="45720" rIns="91440" bIns="45720" anchor="t"/>
          <a:lstStyle/>
          <a:p>
            <a:r>
              <a:rPr lang="en-US">
                <a:latin typeface="Verdana"/>
                <a:ea typeface="Verdana"/>
              </a:rPr>
              <a:t>Financial Consultant, </a:t>
            </a:r>
            <a:r>
              <a:rPr lang="en-US" err="1">
                <a:latin typeface="Verdana"/>
                <a:ea typeface="Verdana"/>
              </a:rPr>
              <a:t>Everence</a:t>
            </a:r>
            <a:r>
              <a:rPr lang="en-US">
                <a:latin typeface="Verdana"/>
                <a:ea typeface="Verdana"/>
              </a:rPr>
              <a:t> Financial</a:t>
            </a:r>
            <a:r>
              <a:rPr lang="en-US" baseline="30000">
                <a:solidFill>
                  <a:schemeClr val="tx1"/>
                </a:solidFill>
                <a:latin typeface="Verdana"/>
                <a:ea typeface="Verdana"/>
              </a:rPr>
              <a:t>®</a:t>
            </a:r>
            <a:endParaRPr lang="en-US">
              <a:solidFill>
                <a:schemeClr val="tx1"/>
              </a:solidFill>
              <a:latin typeface="Verdana"/>
              <a:ea typeface="Verdana"/>
            </a:endParaRPr>
          </a:p>
          <a:p>
            <a:endParaRPr lang="en-US">
              <a:solidFill>
                <a:srgbClr val="4B5457"/>
              </a:solidFill>
              <a:latin typeface="Verdana"/>
            </a:endParaRPr>
          </a:p>
          <a:p>
            <a:r>
              <a:rPr lang="pt-BR">
                <a:latin typeface="Verdana"/>
                <a:ea typeface="Verdana"/>
              </a:rPr>
              <a:t>719-401-2480 </a:t>
            </a:r>
          </a:p>
          <a:p>
            <a:r>
              <a:rPr lang="en-US">
                <a:latin typeface="Verdana"/>
                <a:ea typeface="Verdana"/>
              </a:rPr>
              <a:t>dennis.lefevre@everence.com</a:t>
            </a:r>
          </a:p>
        </p:txBody>
      </p:sp>
      <p:pic>
        <p:nvPicPr>
          <p:cNvPr id="4098" name="Picture 2" descr="Dennis LeFevre, CFP®-Financial Consultant">
            <a:extLst>
              <a:ext uri="{FF2B5EF4-FFF2-40B4-BE49-F238E27FC236}">
                <a16:creationId xmlns:a16="http://schemas.microsoft.com/office/drawing/2014/main" id="{7C5D6942-C959-3880-61CB-252337BB7B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77" r="41408"/>
          <a:stretch/>
        </p:blipFill>
        <p:spPr bwMode="auto">
          <a:xfrm>
            <a:off x="715992" y="2454035"/>
            <a:ext cx="3105510"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00823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DCBC5-35A5-F836-A0C8-08130EA6CBC8}"/>
            </a:ext>
          </a:extLst>
        </p:cNvPr>
        <p:cNvGrpSpPr/>
        <p:nvPr/>
      </p:nvGrpSpPr>
      <p:grpSpPr>
        <a:xfrm>
          <a:off x="0" y="0"/>
          <a:ext cx="0" cy="0"/>
          <a:chOff x="0" y="0"/>
          <a:chExt cx="0" cy="0"/>
        </a:xfrm>
      </p:grpSpPr>
      <p:sp>
        <p:nvSpPr>
          <p:cNvPr id="56321" name="Title 1">
            <a:extLst>
              <a:ext uri="{FF2B5EF4-FFF2-40B4-BE49-F238E27FC236}">
                <a16:creationId xmlns:a16="http://schemas.microsoft.com/office/drawing/2014/main" id="{3F2B2A47-DB02-7867-DADC-7EC9E075FB5C}"/>
              </a:ext>
            </a:extLst>
          </p:cNvPr>
          <p:cNvSpPr>
            <a:spLocks noGrp="1"/>
          </p:cNvSpPr>
          <p:nvPr>
            <p:ph type="ctrTitle"/>
          </p:nvPr>
        </p:nvSpPr>
        <p:spPr>
          <a:xfrm>
            <a:off x="938463" y="1719706"/>
            <a:ext cx="10315073" cy="1059771"/>
          </a:xfrm>
        </p:spPr>
        <p:txBody>
          <a:bodyPr lIns="0" tIns="45720" rIns="91440" bIns="45720" anchor="t">
            <a:noAutofit/>
          </a:bodyPr>
          <a:lstStyle/>
          <a:p>
            <a:r>
              <a:rPr lang="en-US" sz="7200">
                <a:latin typeface="Frutiger LT Std 45 Light"/>
                <a:ea typeface="ＭＳ Ｐゴシック"/>
              </a:rPr>
              <a:t>Thank you!</a:t>
            </a:r>
          </a:p>
        </p:txBody>
      </p:sp>
    </p:spTree>
    <p:extLst>
      <p:ext uri="{BB962C8B-B14F-4D97-AF65-F5344CB8AC3E}">
        <p14:creationId xmlns:p14="http://schemas.microsoft.com/office/powerpoint/2010/main" val="28117775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25992-1A57-E362-F017-ABDA0B304CD5}"/>
              </a:ext>
            </a:extLst>
          </p:cNvPr>
          <p:cNvSpPr>
            <a:spLocks noGrp="1"/>
          </p:cNvSpPr>
          <p:nvPr>
            <p:ph type="title"/>
          </p:nvPr>
        </p:nvSpPr>
        <p:spPr/>
        <p:txBody>
          <a:bodyPr lIns="0" tIns="45720" rIns="91440" bIns="45720" anchor="t"/>
          <a:lstStyle/>
          <a:p>
            <a:r>
              <a:rPr lang="en-US" sz="6600" b="1">
                <a:latin typeface="Frutiger LT Std 45 Light"/>
                <a:ea typeface="ＭＳ Ｐゴシック"/>
              </a:rPr>
              <a:t>It all starts with a relationship…</a:t>
            </a:r>
          </a:p>
          <a:p>
            <a:endParaRPr lang="en-US" sz="6600">
              <a:solidFill>
                <a:srgbClr val="000000"/>
              </a:solidFill>
              <a:latin typeface="Frutiger LT Std 45 Light"/>
            </a:endParaRPr>
          </a:p>
          <a:p>
            <a:endParaRPr lang="en-US" sz="6600"/>
          </a:p>
        </p:txBody>
      </p:sp>
      <p:pic>
        <p:nvPicPr>
          <p:cNvPr id="7" name="Picture 6" descr="People talking illustration">
            <a:extLst>
              <a:ext uri="{FF2B5EF4-FFF2-40B4-BE49-F238E27FC236}">
                <a16:creationId xmlns:a16="http://schemas.microsoft.com/office/drawing/2014/main" id="{6ECB3F7F-038E-8432-63C2-8D6D083AA1CB}"/>
              </a:ext>
            </a:extLst>
          </p:cNvPr>
          <p:cNvPicPr>
            <a:picLocks noChangeAspect="1"/>
          </p:cNvPicPr>
          <p:nvPr/>
        </p:nvPicPr>
        <p:blipFill>
          <a:blip r:embed="rId3"/>
          <a:srcRect l="17230" r="16578"/>
          <a:stretch/>
        </p:blipFill>
        <p:spPr>
          <a:xfrm>
            <a:off x="6533147" y="0"/>
            <a:ext cx="6051885" cy="6858000"/>
          </a:xfrm>
          <a:prstGeom prst="rect">
            <a:avLst/>
          </a:prstGeom>
        </p:spPr>
      </p:pic>
    </p:spTree>
    <p:extLst>
      <p:ext uri="{BB962C8B-B14F-4D97-AF65-F5344CB8AC3E}">
        <p14:creationId xmlns:p14="http://schemas.microsoft.com/office/powerpoint/2010/main" val="308197713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2" descr="House Icon Vector Art, Icons, and Graphics for Free Download">
            <a:extLst>
              <a:ext uri="{FF2B5EF4-FFF2-40B4-BE49-F238E27FC236}">
                <a16:creationId xmlns:a16="http://schemas.microsoft.com/office/drawing/2014/main" id="{F4A4C0C8-C2B8-1EA9-FFA5-8063DA568B22}"/>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07295" y="3303943"/>
            <a:ext cx="1449212" cy="144921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E65CF467-3315-1954-F3CD-40B11B4DC045}"/>
              </a:ext>
            </a:extLst>
          </p:cNvPr>
          <p:cNvSpPr>
            <a:spLocks noGrp="1"/>
          </p:cNvSpPr>
          <p:nvPr>
            <p:ph type="title"/>
          </p:nvPr>
        </p:nvSpPr>
        <p:spPr/>
        <p:txBody>
          <a:bodyPr lIns="0" tIns="45720" rIns="91440" bIns="45720" anchor="t"/>
          <a:lstStyle/>
          <a:p>
            <a:r>
              <a:rPr lang="en-US" sz="4800">
                <a:latin typeface="Frutiger LT Std 45 Light"/>
                <a:ea typeface="ＭＳ Ｐゴシック"/>
              </a:rPr>
              <a:t>Case 1</a:t>
            </a:r>
          </a:p>
        </p:txBody>
      </p:sp>
      <p:sp>
        <p:nvSpPr>
          <p:cNvPr id="7" name="Oval 6">
            <a:extLst>
              <a:ext uri="{FF2B5EF4-FFF2-40B4-BE49-F238E27FC236}">
                <a16:creationId xmlns:a16="http://schemas.microsoft.com/office/drawing/2014/main" id="{40CCAE96-02B4-DC41-9B86-06C341946801}"/>
              </a:ext>
            </a:extLst>
          </p:cNvPr>
          <p:cNvSpPr>
            <a:spLocks/>
          </p:cNvSpPr>
          <p:nvPr/>
        </p:nvSpPr>
        <p:spPr>
          <a:xfrm>
            <a:off x="768355" y="2168630"/>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8" name="Oval 7">
            <a:extLst>
              <a:ext uri="{FF2B5EF4-FFF2-40B4-BE49-F238E27FC236}">
                <a16:creationId xmlns:a16="http://schemas.microsoft.com/office/drawing/2014/main" id="{637688E5-9556-D903-D8B5-FCE582557799}"/>
              </a:ext>
            </a:extLst>
          </p:cNvPr>
          <p:cNvSpPr>
            <a:spLocks/>
          </p:cNvSpPr>
          <p:nvPr/>
        </p:nvSpPr>
        <p:spPr>
          <a:xfrm>
            <a:off x="3742419" y="3156129"/>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9" name="Oval 8">
            <a:extLst>
              <a:ext uri="{FF2B5EF4-FFF2-40B4-BE49-F238E27FC236}">
                <a16:creationId xmlns:a16="http://schemas.microsoft.com/office/drawing/2014/main" id="{37281C44-2E8A-95AE-081C-A853DCF4C43E}"/>
              </a:ext>
            </a:extLst>
          </p:cNvPr>
          <p:cNvSpPr>
            <a:spLocks/>
          </p:cNvSpPr>
          <p:nvPr/>
        </p:nvSpPr>
        <p:spPr>
          <a:xfrm>
            <a:off x="6477630" y="1905916"/>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2" name="Oval 1">
            <a:extLst>
              <a:ext uri="{FF2B5EF4-FFF2-40B4-BE49-F238E27FC236}">
                <a16:creationId xmlns:a16="http://schemas.microsoft.com/office/drawing/2014/main" id="{D6C84D15-EC74-67E4-863C-5CA92890EF00}"/>
              </a:ext>
            </a:extLst>
          </p:cNvPr>
          <p:cNvSpPr>
            <a:spLocks/>
          </p:cNvSpPr>
          <p:nvPr/>
        </p:nvSpPr>
        <p:spPr>
          <a:xfrm>
            <a:off x="9306611" y="3255772"/>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1028" name="Picture 4" descr="Combine harvester - Free technology icons">
            <a:extLst>
              <a:ext uri="{FF2B5EF4-FFF2-40B4-BE49-F238E27FC236}">
                <a16:creationId xmlns:a16="http://schemas.microsoft.com/office/drawing/2014/main" id="{29DEED05-DA32-08B8-8A7C-6087C3D71786}"/>
              </a:ext>
            </a:extLst>
          </p:cNvPr>
          <p:cNvPicPr>
            <a:picLocks noChangeAspect="1" noChangeArrowheads="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36224" y="3429000"/>
            <a:ext cx="1643979" cy="16439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urch - Free architecture and city icons">
            <a:extLst>
              <a:ext uri="{FF2B5EF4-FFF2-40B4-BE49-F238E27FC236}">
                <a16:creationId xmlns:a16="http://schemas.microsoft.com/office/drawing/2014/main" id="{8C5990F0-7D10-0CA8-25EB-78F2267AB1AF}"/>
              </a:ext>
            </a:extLst>
          </p:cNvPr>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35014" y="1978099"/>
            <a:ext cx="1178030" cy="11780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48AAEF3-1878-2C48-6593-DCE308B371FF}"/>
              </a:ext>
            </a:extLst>
          </p:cNvPr>
          <p:cNvPicPr>
            <a:picLocks noChangeAspect="1"/>
          </p:cNvPicPr>
          <p:nvPr/>
        </p:nvPicPr>
        <p:blipFill>
          <a:blip r:embed="rId6">
            <a:duotone>
              <a:prstClr val="black"/>
              <a:schemeClr val="accent4">
                <a:tint val="45000"/>
                <a:satMod val="400000"/>
              </a:schemeClr>
            </a:duotone>
          </a:blip>
          <a:stretch>
            <a:fillRect/>
          </a:stretch>
        </p:blipFill>
        <p:spPr>
          <a:xfrm>
            <a:off x="10276016" y="4079428"/>
            <a:ext cx="981177" cy="976247"/>
          </a:xfrm>
          <a:prstGeom prst="rect">
            <a:avLst/>
          </a:prstGeom>
        </p:spPr>
      </p:pic>
      <p:sp>
        <p:nvSpPr>
          <p:cNvPr id="5" name="TextBox 4">
            <a:extLst>
              <a:ext uri="{FF2B5EF4-FFF2-40B4-BE49-F238E27FC236}">
                <a16:creationId xmlns:a16="http://schemas.microsoft.com/office/drawing/2014/main" id="{6EAB84A9-8E8B-252B-F2A0-692D0D79CEE4}"/>
              </a:ext>
            </a:extLst>
          </p:cNvPr>
          <p:cNvSpPr txBox="1"/>
          <p:nvPr/>
        </p:nvSpPr>
        <p:spPr>
          <a:xfrm>
            <a:off x="10617306" y="3602228"/>
            <a:ext cx="885761" cy="830997"/>
          </a:xfrm>
          <a:prstGeom prst="rect">
            <a:avLst/>
          </a:prstGeom>
          <a:noFill/>
        </p:spPr>
        <p:txBody>
          <a:bodyPr wrap="square" rtlCol="0">
            <a:spAutoFit/>
          </a:bodyPr>
          <a:lstStyle/>
          <a:p>
            <a:r>
              <a:rPr lang="en-US" sz="4800">
                <a:solidFill>
                  <a:srgbClr val="719500"/>
                </a:solidFill>
              </a:rPr>
              <a:t>$</a:t>
            </a:r>
          </a:p>
        </p:txBody>
      </p:sp>
      <p:pic>
        <p:nvPicPr>
          <p:cNvPr id="14" name="Picture 13">
            <a:extLst>
              <a:ext uri="{FF2B5EF4-FFF2-40B4-BE49-F238E27FC236}">
                <a16:creationId xmlns:a16="http://schemas.microsoft.com/office/drawing/2014/main" id="{89A79074-880F-BDE3-9C0D-6A432E6CBE57}"/>
              </a:ext>
            </a:extLst>
          </p:cNvPr>
          <p:cNvPicPr>
            <a:picLocks noChangeAspect="1"/>
          </p:cNvPicPr>
          <p:nvPr/>
        </p:nvPicPr>
        <p:blipFill>
          <a:blip r:embed="rId7">
            <a:duotone>
              <a:schemeClr val="accent4">
                <a:shade val="45000"/>
                <a:satMod val="135000"/>
              </a:schemeClr>
              <a:prstClr val="white"/>
            </a:duotone>
          </a:blip>
          <a:stretch>
            <a:fillRect/>
          </a:stretch>
        </p:blipFill>
        <p:spPr>
          <a:xfrm>
            <a:off x="1035484" y="2436473"/>
            <a:ext cx="1586945" cy="1586945"/>
          </a:xfrm>
          <a:prstGeom prst="rect">
            <a:avLst/>
          </a:prstGeom>
        </p:spPr>
      </p:pic>
      <p:sp>
        <p:nvSpPr>
          <p:cNvPr id="15" name="TextBox 14">
            <a:extLst>
              <a:ext uri="{FF2B5EF4-FFF2-40B4-BE49-F238E27FC236}">
                <a16:creationId xmlns:a16="http://schemas.microsoft.com/office/drawing/2014/main" id="{13C95251-8E28-8E49-3B94-3D3A23DEDF37}"/>
              </a:ext>
            </a:extLst>
          </p:cNvPr>
          <p:cNvSpPr txBox="1"/>
          <p:nvPr/>
        </p:nvSpPr>
        <p:spPr>
          <a:xfrm>
            <a:off x="595506" y="4398722"/>
            <a:ext cx="2493750" cy="982862"/>
          </a:xfrm>
          <a:prstGeom prst="rect">
            <a:avLst/>
          </a:prstGeom>
          <a:noFill/>
        </p:spPr>
        <p:txBody>
          <a:bodyPr wrap="square" lIns="91440" tIns="45720" rIns="91440" bIns="45720" rtlCol="0" anchor="t">
            <a:spAutoFit/>
          </a:bodyPr>
          <a:lstStyle/>
          <a:p>
            <a:pPr algn="ctr">
              <a:spcBef>
                <a:spcPct val="20000"/>
              </a:spcBef>
              <a:spcAft>
                <a:spcPct val="0"/>
              </a:spcAft>
            </a:pPr>
            <a:r>
              <a:rPr lang="en-US" sz="2000">
                <a:solidFill>
                  <a:schemeClr val="tx2"/>
                </a:solidFill>
                <a:latin typeface="Frutiger LT Std 45 Light"/>
                <a:ea typeface="Verdana"/>
              </a:rPr>
              <a:t>Single male, no kids</a:t>
            </a:r>
            <a:endParaRPr lang="en-US"/>
          </a:p>
          <a:p>
            <a:pPr algn="ctr">
              <a:spcBef>
                <a:spcPts val="20"/>
              </a:spcBef>
              <a:spcAft>
                <a:spcPct val="0"/>
              </a:spcAft>
            </a:pPr>
            <a:endParaRPr lang="en-US" sz="2000">
              <a:latin typeface="Frutiger LT Std 45 Light"/>
              <a:ea typeface="Verdana" panose="020B0604030504040204" pitchFamily="34" charset="0"/>
            </a:endParaRPr>
          </a:p>
          <a:p>
            <a:pPr algn="ctr"/>
            <a:endParaRPr lang="en-US" sz="1600">
              <a:latin typeface="Verdana" panose="020B0604030504040204" pitchFamily="34" charset="0"/>
              <a:ea typeface="Verdana" panose="020B0604030504040204" pitchFamily="34" charset="0"/>
            </a:endParaRPr>
          </a:p>
        </p:txBody>
      </p:sp>
      <p:sp>
        <p:nvSpPr>
          <p:cNvPr id="17" name="TextBox 16">
            <a:extLst>
              <a:ext uri="{FF2B5EF4-FFF2-40B4-BE49-F238E27FC236}">
                <a16:creationId xmlns:a16="http://schemas.microsoft.com/office/drawing/2014/main" id="{7CFC7D6F-AB99-559C-ED18-4EEA36922913}"/>
              </a:ext>
            </a:extLst>
          </p:cNvPr>
          <p:cNvSpPr txBox="1"/>
          <p:nvPr/>
        </p:nvSpPr>
        <p:spPr>
          <a:xfrm>
            <a:off x="3474716" y="1984039"/>
            <a:ext cx="2680917" cy="1384995"/>
          </a:xfrm>
          <a:prstGeom prst="rect">
            <a:avLst/>
          </a:prstGeom>
          <a:noFill/>
        </p:spPr>
        <p:txBody>
          <a:bodyPr wrap="square" lIns="91440" tIns="45720" rIns="91440" bIns="45720" rtlCol="0" anchor="t">
            <a:spAutoFit/>
          </a:bodyPr>
          <a:lstStyle/>
          <a:p>
            <a:pPr algn="ctr">
              <a:spcBef>
                <a:spcPct val="20000"/>
              </a:spcBef>
              <a:spcAft>
                <a:spcPct val="0"/>
              </a:spcAft>
            </a:pPr>
            <a:r>
              <a:rPr lang="en-US" sz="2000">
                <a:solidFill>
                  <a:schemeClr val="tx2"/>
                </a:solidFill>
                <a:latin typeface="Frutiger LT Std 45 Light"/>
                <a:ea typeface="Verdana"/>
              </a:rPr>
              <a:t>Worked for agriculture machinery company for over 50 years</a:t>
            </a:r>
          </a:p>
          <a:p>
            <a:pPr algn="ctr">
              <a:spcBef>
                <a:spcPct val="20000"/>
              </a:spcBef>
              <a:spcAft>
                <a:spcPct val="0"/>
              </a:spcAft>
            </a:pPr>
            <a:endParaRPr lang="en-US" sz="2000">
              <a:solidFill>
                <a:schemeClr val="tx2"/>
              </a:solidFill>
              <a:latin typeface="Frutiger LT Std 45 Light"/>
              <a:ea typeface="Verdana" panose="020B0604030504040204" pitchFamily="34" charset="0"/>
            </a:endParaRPr>
          </a:p>
        </p:txBody>
      </p:sp>
      <p:sp>
        <p:nvSpPr>
          <p:cNvPr id="18" name="TextBox 17">
            <a:extLst>
              <a:ext uri="{FF2B5EF4-FFF2-40B4-BE49-F238E27FC236}">
                <a16:creationId xmlns:a16="http://schemas.microsoft.com/office/drawing/2014/main" id="{00F03F30-395F-2C1F-C31E-95C4F38C3C90}"/>
              </a:ext>
            </a:extLst>
          </p:cNvPr>
          <p:cNvSpPr txBox="1"/>
          <p:nvPr/>
        </p:nvSpPr>
        <p:spPr>
          <a:xfrm>
            <a:off x="6420906" y="4121986"/>
            <a:ext cx="2306845" cy="707886"/>
          </a:xfrm>
          <a:prstGeom prst="rect">
            <a:avLst/>
          </a:prstGeom>
          <a:noFill/>
        </p:spPr>
        <p:txBody>
          <a:bodyPr wrap="square" lIns="91440" tIns="45720" rIns="91440" bIns="45720" rtlCol="0" anchor="t">
            <a:spAutoFit/>
          </a:bodyPr>
          <a:lstStyle/>
          <a:p>
            <a:pPr algn="ctr">
              <a:spcBef>
                <a:spcPct val="20000"/>
              </a:spcBef>
              <a:spcAft>
                <a:spcPct val="0"/>
              </a:spcAft>
            </a:pPr>
            <a:r>
              <a:rPr lang="en-US" sz="2000">
                <a:solidFill>
                  <a:schemeClr val="tx2"/>
                </a:solidFill>
                <a:latin typeface="Frutiger LT Std 45 Light"/>
                <a:ea typeface="Verdana"/>
              </a:rPr>
              <a:t>Involved in church and community</a:t>
            </a:r>
            <a:endParaRPr lang="en-US"/>
          </a:p>
        </p:txBody>
      </p:sp>
      <p:sp>
        <p:nvSpPr>
          <p:cNvPr id="19" name="TextBox 18">
            <a:extLst>
              <a:ext uri="{FF2B5EF4-FFF2-40B4-BE49-F238E27FC236}">
                <a16:creationId xmlns:a16="http://schemas.microsoft.com/office/drawing/2014/main" id="{E484CE01-7FFC-285D-8164-AB8DA619B9A8}"/>
              </a:ext>
            </a:extLst>
          </p:cNvPr>
          <p:cNvSpPr txBox="1"/>
          <p:nvPr/>
        </p:nvSpPr>
        <p:spPr>
          <a:xfrm>
            <a:off x="9348097" y="2545940"/>
            <a:ext cx="2065866" cy="707886"/>
          </a:xfrm>
          <a:prstGeom prst="rect">
            <a:avLst/>
          </a:prstGeom>
          <a:noFill/>
        </p:spPr>
        <p:txBody>
          <a:bodyPr wrap="square" lIns="91440" tIns="45720" rIns="91440" bIns="45720" rtlCol="0" anchor="t">
            <a:spAutoFit/>
          </a:bodyPr>
          <a:lstStyle/>
          <a:p>
            <a:pPr algn="ctr"/>
            <a:r>
              <a:rPr lang="en-US" sz="2000">
                <a:solidFill>
                  <a:schemeClr val="tx2"/>
                </a:solidFill>
                <a:latin typeface="Frutiger LT Std 45 Light"/>
                <a:ea typeface="Verdana"/>
              </a:rPr>
              <a:t>The millionaire next door…</a:t>
            </a:r>
            <a:endParaRPr lang="en-US">
              <a:solidFill>
                <a:schemeClr val="tx2"/>
              </a:solidFill>
            </a:endParaRPr>
          </a:p>
        </p:txBody>
      </p:sp>
      <p:pic>
        <p:nvPicPr>
          <p:cNvPr id="20" name="Picture 19">
            <a:extLst>
              <a:ext uri="{FF2B5EF4-FFF2-40B4-BE49-F238E27FC236}">
                <a16:creationId xmlns:a16="http://schemas.microsoft.com/office/drawing/2014/main" id="{E306BC46-4AC7-06BD-A827-B5C7294D43C1}"/>
              </a:ext>
            </a:extLst>
          </p:cNvPr>
          <p:cNvPicPr>
            <a:picLocks noChangeAspect="1"/>
          </p:cNvPicPr>
          <p:nvPr/>
        </p:nvPicPr>
        <p:blipFill>
          <a:blip r:embed="rId8">
            <a:duotone>
              <a:schemeClr val="accent4">
                <a:shade val="45000"/>
                <a:satMod val="135000"/>
              </a:schemeClr>
              <a:prstClr val="white"/>
            </a:duotone>
            <a:extLst>
              <a:ext uri="{BEBA8EAE-BF5A-486C-A8C5-ECC9F3942E4B}">
                <a14:imgProps xmlns:a14="http://schemas.microsoft.com/office/drawing/2010/main">
                  <a14:imgLayer r:embed="rId9">
                    <a14:imgEffect>
                      <a14:artisticGlowEdges/>
                    </a14:imgEffect>
                    <a14:imgEffect>
                      <a14:saturation sat="0"/>
                    </a14:imgEffect>
                  </a14:imgLayer>
                </a14:imgProps>
              </a:ext>
            </a:extLst>
          </a:blip>
          <a:stretch>
            <a:fillRect/>
          </a:stretch>
        </p:blipFill>
        <p:spPr>
          <a:xfrm>
            <a:off x="6713976" y="2693850"/>
            <a:ext cx="915381" cy="924558"/>
          </a:xfrm>
          <a:prstGeom prst="rect">
            <a:avLst/>
          </a:prstGeom>
        </p:spPr>
      </p:pic>
    </p:spTree>
    <p:extLst>
      <p:ext uri="{BB962C8B-B14F-4D97-AF65-F5344CB8AC3E}">
        <p14:creationId xmlns:p14="http://schemas.microsoft.com/office/powerpoint/2010/main" val="33190852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8F7E-8EAF-166C-6CC3-7AB75FF69A49}"/>
              </a:ext>
            </a:extLst>
          </p:cNvPr>
          <p:cNvSpPr>
            <a:spLocks noGrp="1"/>
          </p:cNvSpPr>
          <p:nvPr>
            <p:ph type="title"/>
          </p:nvPr>
        </p:nvSpPr>
        <p:spPr/>
        <p:txBody>
          <a:bodyPr lIns="0" tIns="45720" rIns="91440" bIns="45720" anchor="t"/>
          <a:lstStyle/>
          <a:p>
            <a:r>
              <a:rPr lang="en-US" sz="4800">
                <a:latin typeface="Frutiger LT Std 45 Light"/>
                <a:ea typeface="ＭＳ Ｐゴシック"/>
              </a:rPr>
              <a:t>Case 1</a:t>
            </a:r>
            <a:endParaRPr lang="en-US" sz="4800">
              <a:solidFill>
                <a:srgbClr val="000000"/>
              </a:solidFill>
              <a:latin typeface="Frutiger LT Std 45 Light"/>
              <a:ea typeface="ＭＳ Ｐゴシック"/>
            </a:endParaRPr>
          </a:p>
        </p:txBody>
      </p:sp>
      <p:sp>
        <p:nvSpPr>
          <p:cNvPr id="4" name="Oval 3">
            <a:extLst>
              <a:ext uri="{FF2B5EF4-FFF2-40B4-BE49-F238E27FC236}">
                <a16:creationId xmlns:a16="http://schemas.microsoft.com/office/drawing/2014/main" id="{967FB727-A4CC-75E9-CC51-DA2C54E202A3}"/>
              </a:ext>
            </a:extLst>
          </p:cNvPr>
          <p:cNvSpPr>
            <a:spLocks/>
          </p:cNvSpPr>
          <p:nvPr/>
        </p:nvSpPr>
        <p:spPr>
          <a:xfrm>
            <a:off x="1541007" y="3397824"/>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5" name="Picture 4">
            <a:extLst>
              <a:ext uri="{FF2B5EF4-FFF2-40B4-BE49-F238E27FC236}">
                <a16:creationId xmlns:a16="http://schemas.microsoft.com/office/drawing/2014/main" id="{D352FF33-FC27-B0EF-A12A-F2E5BC989936}"/>
              </a:ext>
            </a:extLst>
          </p:cNvPr>
          <p:cNvPicPr>
            <a:picLocks noChangeAspect="1"/>
          </p:cNvPicPr>
          <p:nvPr/>
        </p:nvPicPr>
        <p:blipFill>
          <a:blip r:embed="rId3">
            <a:duotone>
              <a:schemeClr val="accent4">
                <a:shade val="45000"/>
                <a:satMod val="135000"/>
              </a:schemeClr>
              <a:prstClr val="white"/>
            </a:duotone>
          </a:blip>
          <a:stretch>
            <a:fillRect/>
          </a:stretch>
        </p:blipFill>
        <p:spPr>
          <a:xfrm>
            <a:off x="1821953" y="3665667"/>
            <a:ext cx="1586945" cy="1586945"/>
          </a:xfrm>
          <a:prstGeom prst="rect">
            <a:avLst/>
          </a:prstGeom>
        </p:spPr>
      </p:pic>
      <p:sp>
        <p:nvSpPr>
          <p:cNvPr id="6" name="Speech Bubble: Oval 5">
            <a:extLst>
              <a:ext uri="{FF2B5EF4-FFF2-40B4-BE49-F238E27FC236}">
                <a16:creationId xmlns:a16="http://schemas.microsoft.com/office/drawing/2014/main" id="{4A0A0FCB-4AEA-E23C-DA1F-7A05C520EF80}"/>
              </a:ext>
            </a:extLst>
          </p:cNvPr>
          <p:cNvSpPr/>
          <p:nvPr/>
        </p:nvSpPr>
        <p:spPr>
          <a:xfrm>
            <a:off x="2512486" y="1425599"/>
            <a:ext cx="3785531" cy="1972225"/>
          </a:xfrm>
          <a:prstGeom prst="wedgeEllipse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 name="Text Placeholder 2">
            <a:extLst>
              <a:ext uri="{FF2B5EF4-FFF2-40B4-BE49-F238E27FC236}">
                <a16:creationId xmlns:a16="http://schemas.microsoft.com/office/drawing/2014/main" id="{4807ECEF-F5F1-2346-B01C-63E93422895D}"/>
              </a:ext>
            </a:extLst>
          </p:cNvPr>
          <p:cNvSpPr>
            <a:spLocks noGrp="1"/>
          </p:cNvSpPr>
          <p:nvPr>
            <p:ph type="body" sz="quarter" idx="10"/>
          </p:nvPr>
        </p:nvSpPr>
        <p:spPr>
          <a:xfrm>
            <a:off x="3236732" y="1605388"/>
            <a:ext cx="2386584" cy="3535059"/>
          </a:xfrm>
        </p:spPr>
        <p:txBody>
          <a:bodyPr lIns="0" tIns="45720" rIns="91440" bIns="45720" anchor="t"/>
          <a:lstStyle/>
          <a:p>
            <a:r>
              <a:rPr lang="en-US" sz="2600">
                <a:latin typeface="Frutiger LT Std 45 Light"/>
                <a:ea typeface="Verdana"/>
              </a:rPr>
              <a:t>How do I give money to charity anonymously?</a:t>
            </a:r>
            <a:endParaRPr lang="en-US"/>
          </a:p>
        </p:txBody>
      </p:sp>
      <p:pic>
        <p:nvPicPr>
          <p:cNvPr id="7" name="Picture 6" descr="A diagram of a couple of people&#10;&#10;AI-generated content may be incorrect.">
            <a:extLst>
              <a:ext uri="{FF2B5EF4-FFF2-40B4-BE49-F238E27FC236}">
                <a16:creationId xmlns:a16="http://schemas.microsoft.com/office/drawing/2014/main" id="{196BAAD4-9B23-7C34-0F6D-CB799D59D79D}"/>
              </a:ext>
            </a:extLst>
          </p:cNvPr>
          <p:cNvPicPr>
            <a:picLocks noChangeAspect="1"/>
          </p:cNvPicPr>
          <p:nvPr/>
        </p:nvPicPr>
        <p:blipFill>
          <a:blip r:embed="rId4"/>
          <a:srcRect l="37995" t="33006" r="42538" b="38129"/>
          <a:stretch/>
        </p:blipFill>
        <p:spPr>
          <a:xfrm>
            <a:off x="7942853" y="2812022"/>
            <a:ext cx="2251065" cy="2199903"/>
          </a:xfrm>
          <a:prstGeom prst="ellipse">
            <a:avLst/>
          </a:prstGeom>
        </p:spPr>
      </p:pic>
      <p:sp>
        <p:nvSpPr>
          <p:cNvPr id="9" name="Text Placeholder 2">
            <a:extLst>
              <a:ext uri="{FF2B5EF4-FFF2-40B4-BE49-F238E27FC236}">
                <a16:creationId xmlns:a16="http://schemas.microsoft.com/office/drawing/2014/main" id="{26FD8885-5C9A-7D3E-C4C6-DA7D0760B908}"/>
              </a:ext>
            </a:extLst>
          </p:cNvPr>
          <p:cNvSpPr txBox="1">
            <a:spLocks/>
          </p:cNvSpPr>
          <p:nvPr/>
        </p:nvSpPr>
        <p:spPr>
          <a:xfrm>
            <a:off x="6832178" y="1689935"/>
            <a:ext cx="4019851" cy="815991"/>
          </a:xfrm>
          <a:prstGeom prst="rect">
            <a:avLst/>
          </a:prstGeom>
        </p:spPr>
        <p:txBody>
          <a:bodyPr lIns="0" tIns="45720" rIns="91440" bIns="45720" anchor="t"/>
          <a:lstStyle>
            <a:lvl1pPr marL="0" indent="0" algn="l" defTabSz="607469" rtl="0" fontAlgn="base">
              <a:spcBef>
                <a:spcPct val="20000"/>
              </a:spcBef>
              <a:spcAft>
                <a:spcPct val="0"/>
              </a:spcAft>
              <a:buFont typeface="Arial" panose="020B0604020202020204" pitchFamily="34" charset="0"/>
              <a:buNone/>
              <a:defRPr sz="28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674786" indent="-309026" algn="l" defTabSz="607469" rtl="0" fontAlgn="base">
              <a:spcBef>
                <a:spcPct val="20000"/>
              </a:spcBef>
              <a:spcAft>
                <a:spcPct val="0"/>
              </a:spcAft>
              <a:buFont typeface="Arial" panose="020B0604020202020204" pitchFamily="34" charset="0"/>
              <a:buChar char="•"/>
              <a:defRPr sz="24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1153992" indent="-294210" algn="l" defTabSz="607469" rtl="0" fontAlgn="base">
              <a:spcBef>
                <a:spcPct val="20000"/>
              </a:spcBef>
              <a:spcAft>
                <a:spcPct val="0"/>
              </a:spcAft>
              <a:buSzPct val="100000"/>
              <a:buFont typeface="Lucida Grande" pitchFamily="34" charset="0"/>
              <a:buChar char="−"/>
              <a:defRPr sz="20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en-US" sz="2000">
                <a:latin typeface="Frutiger LT Std 45 Light"/>
                <a:ea typeface="Verdana"/>
              </a:rPr>
              <a:t>Which led to the creation of a Donor Advised Fund. And that led to more conversations!</a:t>
            </a:r>
          </a:p>
        </p:txBody>
      </p:sp>
    </p:spTree>
    <p:extLst>
      <p:ext uri="{BB962C8B-B14F-4D97-AF65-F5344CB8AC3E}">
        <p14:creationId xmlns:p14="http://schemas.microsoft.com/office/powerpoint/2010/main" val="165098352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5330A-B011-8B08-3A7E-4A8B00A86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69A843-8A00-0CF0-3BF0-52FDD01C54D1}"/>
              </a:ext>
            </a:extLst>
          </p:cNvPr>
          <p:cNvSpPr>
            <a:spLocks noGrp="1"/>
          </p:cNvSpPr>
          <p:nvPr>
            <p:ph type="title"/>
          </p:nvPr>
        </p:nvSpPr>
        <p:spPr/>
        <p:txBody>
          <a:bodyPr lIns="0" tIns="45720" rIns="91440" bIns="45720" anchor="t"/>
          <a:lstStyle/>
          <a:p>
            <a:r>
              <a:rPr lang="en-US" sz="4800">
                <a:latin typeface="Frutiger LT Std 45 Light"/>
                <a:ea typeface="ＭＳ Ｐゴシック"/>
              </a:rPr>
              <a:t>Case 1</a:t>
            </a:r>
            <a:endParaRPr lang="en-US" sz="4800">
              <a:solidFill>
                <a:srgbClr val="000000"/>
              </a:solidFill>
              <a:latin typeface="Frutiger LT Std 45 Light"/>
              <a:ea typeface="ＭＳ Ｐゴシック"/>
            </a:endParaRPr>
          </a:p>
        </p:txBody>
      </p:sp>
      <p:sp>
        <p:nvSpPr>
          <p:cNvPr id="4" name="Oval 3">
            <a:extLst>
              <a:ext uri="{FF2B5EF4-FFF2-40B4-BE49-F238E27FC236}">
                <a16:creationId xmlns:a16="http://schemas.microsoft.com/office/drawing/2014/main" id="{64D23209-A37B-B3B1-D909-71D9AC36F923}"/>
              </a:ext>
            </a:extLst>
          </p:cNvPr>
          <p:cNvSpPr>
            <a:spLocks/>
          </p:cNvSpPr>
          <p:nvPr/>
        </p:nvSpPr>
        <p:spPr>
          <a:xfrm>
            <a:off x="1541007" y="3397824"/>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5" name="Picture 4">
            <a:extLst>
              <a:ext uri="{FF2B5EF4-FFF2-40B4-BE49-F238E27FC236}">
                <a16:creationId xmlns:a16="http://schemas.microsoft.com/office/drawing/2014/main" id="{EC864D99-AAAD-F018-C97C-06C713CB479F}"/>
              </a:ext>
            </a:extLst>
          </p:cNvPr>
          <p:cNvPicPr>
            <a:picLocks noChangeAspect="1"/>
          </p:cNvPicPr>
          <p:nvPr/>
        </p:nvPicPr>
        <p:blipFill>
          <a:blip r:embed="rId3">
            <a:duotone>
              <a:schemeClr val="accent4">
                <a:shade val="45000"/>
                <a:satMod val="135000"/>
              </a:schemeClr>
              <a:prstClr val="white"/>
            </a:duotone>
          </a:blip>
          <a:stretch>
            <a:fillRect/>
          </a:stretch>
        </p:blipFill>
        <p:spPr>
          <a:xfrm>
            <a:off x="1821953" y="3665667"/>
            <a:ext cx="1586945" cy="1586945"/>
          </a:xfrm>
          <a:prstGeom prst="rect">
            <a:avLst/>
          </a:prstGeom>
        </p:spPr>
      </p:pic>
      <p:sp>
        <p:nvSpPr>
          <p:cNvPr id="6" name="Speech Bubble: Oval 5">
            <a:extLst>
              <a:ext uri="{FF2B5EF4-FFF2-40B4-BE49-F238E27FC236}">
                <a16:creationId xmlns:a16="http://schemas.microsoft.com/office/drawing/2014/main" id="{F4C49BF9-5D2B-EC8D-6711-63CBAF74011C}"/>
              </a:ext>
            </a:extLst>
          </p:cNvPr>
          <p:cNvSpPr/>
          <p:nvPr/>
        </p:nvSpPr>
        <p:spPr>
          <a:xfrm>
            <a:off x="2278168" y="1425599"/>
            <a:ext cx="4019850" cy="1972225"/>
          </a:xfrm>
          <a:prstGeom prst="wedgeEllipse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 name="Text Placeholder 2">
            <a:extLst>
              <a:ext uri="{FF2B5EF4-FFF2-40B4-BE49-F238E27FC236}">
                <a16:creationId xmlns:a16="http://schemas.microsoft.com/office/drawing/2014/main" id="{3FA3AC8B-2A71-8921-0779-3A8E6AB884AA}"/>
              </a:ext>
            </a:extLst>
          </p:cNvPr>
          <p:cNvSpPr>
            <a:spLocks noGrp="1"/>
          </p:cNvSpPr>
          <p:nvPr>
            <p:ph type="body" sz="quarter" idx="10"/>
          </p:nvPr>
        </p:nvSpPr>
        <p:spPr>
          <a:xfrm>
            <a:off x="2824566" y="1706029"/>
            <a:ext cx="3269410" cy="3535059"/>
          </a:xfrm>
        </p:spPr>
        <p:txBody>
          <a:bodyPr lIns="0" tIns="45720" rIns="91440" bIns="45720" anchor="t"/>
          <a:lstStyle/>
          <a:p>
            <a:r>
              <a:rPr lang="en-US" sz="2500">
                <a:latin typeface="Frutiger LT Std 45 Light"/>
                <a:ea typeface="Verdana"/>
              </a:rPr>
              <a:t>What are my options for avoiding capital gains on my investments?</a:t>
            </a:r>
          </a:p>
        </p:txBody>
      </p:sp>
      <p:sp>
        <p:nvSpPr>
          <p:cNvPr id="9" name="Text Placeholder 2">
            <a:extLst>
              <a:ext uri="{FF2B5EF4-FFF2-40B4-BE49-F238E27FC236}">
                <a16:creationId xmlns:a16="http://schemas.microsoft.com/office/drawing/2014/main" id="{240BB22E-1546-F74F-EC97-9F33E02D89C4}"/>
              </a:ext>
            </a:extLst>
          </p:cNvPr>
          <p:cNvSpPr txBox="1">
            <a:spLocks/>
          </p:cNvSpPr>
          <p:nvPr/>
        </p:nvSpPr>
        <p:spPr>
          <a:xfrm>
            <a:off x="7171483" y="1952899"/>
            <a:ext cx="3559776" cy="801614"/>
          </a:xfrm>
          <a:prstGeom prst="rect">
            <a:avLst/>
          </a:prstGeom>
        </p:spPr>
        <p:txBody>
          <a:bodyPr lIns="0" tIns="45720" rIns="91440" bIns="45720" anchor="t"/>
          <a:lstStyle>
            <a:lvl1pPr marL="0" indent="0" algn="l" defTabSz="607469" rtl="0" fontAlgn="base">
              <a:spcBef>
                <a:spcPct val="20000"/>
              </a:spcBef>
              <a:spcAft>
                <a:spcPct val="0"/>
              </a:spcAft>
              <a:buFont typeface="Arial" panose="020B0604020202020204" pitchFamily="34" charset="0"/>
              <a:buNone/>
              <a:defRPr sz="28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674786" indent="-309026" algn="l" defTabSz="607469" rtl="0" fontAlgn="base">
              <a:spcBef>
                <a:spcPct val="20000"/>
              </a:spcBef>
              <a:spcAft>
                <a:spcPct val="0"/>
              </a:spcAft>
              <a:buFont typeface="Arial" panose="020B0604020202020204" pitchFamily="34" charset="0"/>
              <a:buChar char="•"/>
              <a:defRPr sz="24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1153992" indent="-294210" algn="l" defTabSz="607469" rtl="0" fontAlgn="base">
              <a:spcBef>
                <a:spcPct val="20000"/>
              </a:spcBef>
              <a:spcAft>
                <a:spcPct val="0"/>
              </a:spcAft>
              <a:buSzPct val="100000"/>
              <a:buFont typeface="Lucida Grande" pitchFamily="34" charset="0"/>
              <a:buChar char="−"/>
              <a:defRPr sz="20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en-US" sz="2000">
                <a:latin typeface="Frutiger LT Std 45 Light"/>
                <a:ea typeface="Verdana"/>
              </a:rPr>
              <a:t>Proposed a Charitable Remainder Unitrust</a:t>
            </a:r>
            <a:endParaRPr lang="en-US">
              <a:latin typeface="Frutiger LT Std 45 Light"/>
            </a:endParaRPr>
          </a:p>
        </p:txBody>
      </p:sp>
      <p:pic>
        <p:nvPicPr>
          <p:cNvPr id="8" name="Picture 7">
            <a:extLst>
              <a:ext uri="{FF2B5EF4-FFF2-40B4-BE49-F238E27FC236}">
                <a16:creationId xmlns:a16="http://schemas.microsoft.com/office/drawing/2014/main" id="{9FF40E58-FAA0-F128-55DB-787F267826AE}"/>
              </a:ext>
            </a:extLst>
          </p:cNvPr>
          <p:cNvPicPr>
            <a:picLocks noChangeAspect="1"/>
          </p:cNvPicPr>
          <p:nvPr/>
        </p:nvPicPr>
        <p:blipFill>
          <a:blip r:embed="rId4"/>
          <a:stretch>
            <a:fillRect/>
          </a:stretch>
        </p:blipFill>
        <p:spPr>
          <a:xfrm>
            <a:off x="7426300" y="3106412"/>
            <a:ext cx="2702871" cy="2146200"/>
          </a:xfrm>
          <a:prstGeom prst="rect">
            <a:avLst/>
          </a:prstGeom>
        </p:spPr>
      </p:pic>
    </p:spTree>
    <p:extLst>
      <p:ext uri="{BB962C8B-B14F-4D97-AF65-F5344CB8AC3E}">
        <p14:creationId xmlns:p14="http://schemas.microsoft.com/office/powerpoint/2010/main" val="82159028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6C98A-230B-B6B0-F437-C1C7419AF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BA5DD-0AA7-2214-ED29-F6F4FA83AEA6}"/>
              </a:ext>
            </a:extLst>
          </p:cNvPr>
          <p:cNvSpPr>
            <a:spLocks noGrp="1"/>
          </p:cNvSpPr>
          <p:nvPr>
            <p:ph type="title"/>
          </p:nvPr>
        </p:nvSpPr>
        <p:spPr/>
        <p:txBody>
          <a:bodyPr lIns="0" tIns="45720" rIns="91440" bIns="45720" anchor="t"/>
          <a:lstStyle/>
          <a:p>
            <a:r>
              <a:rPr lang="en-US" sz="4800">
                <a:latin typeface="Frutiger LT Std 45 Light"/>
                <a:ea typeface="ＭＳ Ｐゴシック"/>
              </a:rPr>
              <a:t>Case 1</a:t>
            </a:r>
            <a:endParaRPr lang="en-US" sz="4800">
              <a:solidFill>
                <a:srgbClr val="000000"/>
              </a:solidFill>
              <a:latin typeface="Frutiger LT Std 45 Light"/>
              <a:ea typeface="ＭＳ Ｐゴシック"/>
            </a:endParaRPr>
          </a:p>
        </p:txBody>
      </p:sp>
      <p:sp>
        <p:nvSpPr>
          <p:cNvPr id="4" name="Oval 3">
            <a:extLst>
              <a:ext uri="{FF2B5EF4-FFF2-40B4-BE49-F238E27FC236}">
                <a16:creationId xmlns:a16="http://schemas.microsoft.com/office/drawing/2014/main" id="{693371D6-8129-01AF-7917-4231975E2695}"/>
              </a:ext>
            </a:extLst>
          </p:cNvPr>
          <p:cNvSpPr>
            <a:spLocks/>
          </p:cNvSpPr>
          <p:nvPr/>
        </p:nvSpPr>
        <p:spPr>
          <a:xfrm>
            <a:off x="1541007" y="3397824"/>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5" name="Picture 4">
            <a:extLst>
              <a:ext uri="{FF2B5EF4-FFF2-40B4-BE49-F238E27FC236}">
                <a16:creationId xmlns:a16="http://schemas.microsoft.com/office/drawing/2014/main" id="{2CC5B77F-D93D-CAB9-340C-7055FC1413A0}"/>
              </a:ext>
            </a:extLst>
          </p:cNvPr>
          <p:cNvPicPr>
            <a:picLocks noChangeAspect="1"/>
          </p:cNvPicPr>
          <p:nvPr/>
        </p:nvPicPr>
        <p:blipFill>
          <a:blip r:embed="rId3">
            <a:duotone>
              <a:schemeClr val="accent4">
                <a:shade val="45000"/>
                <a:satMod val="135000"/>
              </a:schemeClr>
              <a:prstClr val="white"/>
            </a:duotone>
          </a:blip>
          <a:stretch>
            <a:fillRect/>
          </a:stretch>
        </p:blipFill>
        <p:spPr>
          <a:xfrm>
            <a:off x="1821953" y="3665667"/>
            <a:ext cx="1586945" cy="1586945"/>
          </a:xfrm>
          <a:prstGeom prst="rect">
            <a:avLst/>
          </a:prstGeom>
        </p:spPr>
      </p:pic>
      <p:sp>
        <p:nvSpPr>
          <p:cNvPr id="11" name="Speech Bubble: Oval 10">
            <a:extLst>
              <a:ext uri="{FF2B5EF4-FFF2-40B4-BE49-F238E27FC236}">
                <a16:creationId xmlns:a16="http://schemas.microsoft.com/office/drawing/2014/main" id="{C4CF5D7C-2CD4-9E26-FC26-8B53F7D46708}"/>
              </a:ext>
            </a:extLst>
          </p:cNvPr>
          <p:cNvSpPr/>
          <p:nvPr/>
        </p:nvSpPr>
        <p:spPr>
          <a:xfrm>
            <a:off x="2347179" y="1279399"/>
            <a:ext cx="4019850" cy="1972225"/>
          </a:xfrm>
          <a:prstGeom prst="wedgeEllipse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2" name="Text Placeholder 2">
            <a:extLst>
              <a:ext uri="{FF2B5EF4-FFF2-40B4-BE49-F238E27FC236}">
                <a16:creationId xmlns:a16="http://schemas.microsoft.com/office/drawing/2014/main" id="{AE75E7D8-4DA4-252F-64EB-4EB0B2E01DBC}"/>
              </a:ext>
            </a:extLst>
          </p:cNvPr>
          <p:cNvSpPr txBox="1">
            <a:spLocks/>
          </p:cNvSpPr>
          <p:nvPr/>
        </p:nvSpPr>
        <p:spPr>
          <a:xfrm>
            <a:off x="2950235" y="1605388"/>
            <a:ext cx="3269410" cy="3535059"/>
          </a:xfrm>
          <a:prstGeom prst="rect">
            <a:avLst/>
          </a:prstGeom>
        </p:spPr>
        <p:txBody>
          <a:bodyPr lIns="91440" tIns="45720" rIns="91440" bIns="45720" anchor="t"/>
          <a:lstStyle>
            <a:lvl1pPr marL="457200" indent="-457200" algn="l" defTabSz="607469" rtl="0" fontAlgn="base">
              <a:spcBef>
                <a:spcPct val="20000"/>
              </a:spcBef>
              <a:spcAft>
                <a:spcPct val="0"/>
              </a:spcAft>
              <a:buFont typeface="Arial" panose="020B0604020202020204" pitchFamily="34" charset="0"/>
              <a:buChar char="•"/>
              <a:defRPr sz="3200" kern="1200">
                <a:solidFill>
                  <a:schemeClr val="tx2"/>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600">
                <a:latin typeface="Frutiger LT Std 45 Light"/>
                <a:ea typeface="ＭＳ Ｐゴシック"/>
              </a:rPr>
              <a:t>When I die, I want charities to receive my money…</a:t>
            </a:r>
          </a:p>
        </p:txBody>
      </p:sp>
      <p:pic>
        <p:nvPicPr>
          <p:cNvPr id="15" name="Picture 14">
            <a:extLst>
              <a:ext uri="{FF2B5EF4-FFF2-40B4-BE49-F238E27FC236}">
                <a16:creationId xmlns:a16="http://schemas.microsoft.com/office/drawing/2014/main" id="{70A90436-AC05-28A0-AE22-E3BF98C93A16}"/>
              </a:ext>
            </a:extLst>
          </p:cNvPr>
          <p:cNvPicPr>
            <a:picLocks noChangeAspect="1"/>
          </p:cNvPicPr>
          <p:nvPr/>
        </p:nvPicPr>
        <p:blipFill>
          <a:blip r:embed="rId4">
            <a:duotone>
              <a:schemeClr val="accent4">
                <a:shade val="45000"/>
                <a:satMod val="135000"/>
              </a:schemeClr>
              <a:prstClr val="white"/>
            </a:duotone>
          </a:blip>
          <a:stretch>
            <a:fillRect/>
          </a:stretch>
        </p:blipFill>
        <p:spPr>
          <a:xfrm>
            <a:off x="7495311" y="902272"/>
            <a:ext cx="2674835" cy="2674835"/>
          </a:xfrm>
          <a:prstGeom prst="rect">
            <a:avLst/>
          </a:prstGeom>
        </p:spPr>
      </p:pic>
      <p:sp>
        <p:nvSpPr>
          <p:cNvPr id="17" name="TextBox 16">
            <a:extLst>
              <a:ext uri="{FF2B5EF4-FFF2-40B4-BE49-F238E27FC236}">
                <a16:creationId xmlns:a16="http://schemas.microsoft.com/office/drawing/2014/main" id="{C70DEC3F-3F84-1CA5-F7A5-40B30786A7BB}"/>
              </a:ext>
            </a:extLst>
          </p:cNvPr>
          <p:cNvSpPr txBox="1"/>
          <p:nvPr/>
        </p:nvSpPr>
        <p:spPr>
          <a:xfrm>
            <a:off x="7347927" y="3663371"/>
            <a:ext cx="6094562" cy="2585323"/>
          </a:xfrm>
          <a:prstGeom prst="rect">
            <a:avLst/>
          </a:prstGeom>
          <a:noFill/>
        </p:spPr>
        <p:txBody>
          <a:bodyPr wrap="square" lIns="91440" tIns="45720" rIns="91440" bIns="45720" anchor="t">
            <a:spAutoFit/>
          </a:bodyPr>
          <a:lstStyle/>
          <a:p>
            <a:pPr marL="0" marR="0">
              <a:spcBef>
                <a:spcPts val="20"/>
              </a:spcBef>
              <a:spcAft>
                <a:spcPct val="0"/>
              </a:spcAft>
              <a:buNone/>
            </a:pPr>
            <a:r>
              <a:rPr lang="en-US" sz="2000" kern="100">
                <a:solidFill>
                  <a:srgbClr val="4B5457"/>
                </a:solidFill>
                <a:effectLst/>
                <a:latin typeface="Frutiger LT Std 45 Light"/>
                <a:ea typeface="Verdana"/>
                <a:cs typeface="Times New Roman"/>
              </a:rPr>
              <a:t>Charities included:</a:t>
            </a:r>
            <a:endParaRPr lang="en-US" sz="2000">
              <a:ea typeface="Calibri"/>
              <a:cs typeface="Calibri"/>
            </a:endParaRPr>
          </a:p>
          <a:p>
            <a:pPr marL="342900" marR="0" indent="-342900">
              <a:spcBef>
                <a:spcPts val="20"/>
              </a:spcBef>
              <a:spcAft>
                <a:spcPct val="0"/>
              </a:spcAft>
              <a:buFont typeface="Arial"/>
              <a:buChar char="•"/>
            </a:pPr>
            <a:r>
              <a:rPr lang="en-US" sz="2000" kern="100">
                <a:solidFill>
                  <a:srgbClr val="4B5457"/>
                </a:solidFill>
                <a:effectLst/>
                <a:latin typeface="Frutiger LT Std 45 Light"/>
                <a:ea typeface="Verdana"/>
                <a:cs typeface="Times New Roman"/>
              </a:rPr>
              <a:t>Mennonite Central Committee</a:t>
            </a:r>
          </a:p>
          <a:p>
            <a:pPr marL="342900" marR="0" indent="-342900">
              <a:spcBef>
                <a:spcPts val="20"/>
              </a:spcBef>
              <a:spcAft>
                <a:spcPct val="0"/>
              </a:spcAft>
              <a:buFont typeface="Arial"/>
              <a:buChar char="•"/>
            </a:pPr>
            <a:r>
              <a:rPr lang="en-US" sz="2000" kern="100">
                <a:solidFill>
                  <a:srgbClr val="4B5457"/>
                </a:solidFill>
                <a:effectLst/>
                <a:latin typeface="Frutiger LT Std 45 Light"/>
                <a:ea typeface="Verdana"/>
                <a:cs typeface="Times New Roman"/>
              </a:rPr>
              <a:t>Mennonite Disaster Service</a:t>
            </a:r>
          </a:p>
          <a:p>
            <a:pPr marL="342900" marR="0" indent="-342900">
              <a:spcBef>
                <a:spcPts val="20"/>
              </a:spcBef>
              <a:spcAft>
                <a:spcPct val="0"/>
              </a:spcAft>
              <a:buFont typeface="Arial"/>
              <a:buChar char="•"/>
            </a:pPr>
            <a:r>
              <a:rPr lang="en-US" sz="2000" kern="100">
                <a:solidFill>
                  <a:srgbClr val="4B5457"/>
                </a:solidFill>
                <a:effectLst/>
                <a:latin typeface="Frutiger LT Std 45 Light"/>
                <a:ea typeface="Verdana"/>
                <a:cs typeface="Times New Roman"/>
              </a:rPr>
              <a:t>Local </a:t>
            </a:r>
            <a:r>
              <a:rPr lang="en-US" sz="2000" kern="100">
                <a:solidFill>
                  <a:srgbClr val="4B5457"/>
                </a:solidFill>
                <a:latin typeface="Frutiger LT Std 45 Light"/>
                <a:ea typeface="Verdana"/>
                <a:cs typeface="Times New Roman"/>
              </a:rPr>
              <a:t>retirement</a:t>
            </a:r>
            <a:r>
              <a:rPr lang="en-US" sz="2000" kern="100">
                <a:solidFill>
                  <a:srgbClr val="4B5457"/>
                </a:solidFill>
                <a:effectLst/>
                <a:latin typeface="Frutiger LT Std 45 Light"/>
                <a:ea typeface="Verdana"/>
                <a:cs typeface="Times New Roman"/>
              </a:rPr>
              <a:t> community</a:t>
            </a:r>
          </a:p>
          <a:p>
            <a:pPr marL="342900" marR="0" indent="-342900">
              <a:spcBef>
                <a:spcPts val="20"/>
              </a:spcBef>
              <a:spcAft>
                <a:spcPct val="0"/>
              </a:spcAft>
              <a:buFont typeface="Arial"/>
              <a:buChar char="•"/>
            </a:pPr>
            <a:r>
              <a:rPr lang="en-US" sz="2000" kern="100">
                <a:solidFill>
                  <a:srgbClr val="4B5457"/>
                </a:solidFill>
                <a:effectLst/>
                <a:latin typeface="Frutiger LT Std 45 Light"/>
                <a:ea typeface="Verdana"/>
                <a:cs typeface="Times New Roman"/>
              </a:rPr>
              <a:t>Local hospital</a:t>
            </a:r>
          </a:p>
          <a:p>
            <a:pPr marL="342900" marR="0" indent="-342900">
              <a:spcBef>
                <a:spcPts val="20"/>
              </a:spcBef>
              <a:spcAft>
                <a:spcPct val="0"/>
              </a:spcAft>
              <a:buFont typeface="Arial"/>
              <a:buChar char="•"/>
            </a:pPr>
            <a:r>
              <a:rPr lang="en-US" sz="2000" kern="100">
                <a:solidFill>
                  <a:srgbClr val="4B5457"/>
                </a:solidFill>
                <a:effectLst/>
                <a:latin typeface="Frutiger LT Std 45 Light"/>
                <a:ea typeface="Verdana"/>
                <a:cs typeface="Times New Roman"/>
              </a:rPr>
              <a:t>Local church</a:t>
            </a:r>
          </a:p>
          <a:p>
            <a:pPr marL="342900" indent="-342900">
              <a:spcBef>
                <a:spcPct val="20000"/>
              </a:spcBef>
              <a:spcAft>
                <a:spcPct val="0"/>
              </a:spcAft>
              <a:buFont typeface="Arial"/>
              <a:buChar char="•"/>
            </a:pPr>
            <a:endParaRPr lang="en-US" sz="2000" kern="100">
              <a:latin typeface="Frutiger LT Std 45 Light"/>
              <a:ea typeface="Verdana" panose="020B0604030504040204" pitchFamily="34" charset="0"/>
              <a:cs typeface="Times New Roman" panose="02020603050405020304" pitchFamily="18" charset="0"/>
            </a:endParaRPr>
          </a:p>
          <a:p>
            <a:pPr marL="285750" indent="-285750">
              <a:spcAft>
                <a:spcPts val="800"/>
              </a:spcAft>
              <a:buFont typeface="Arial"/>
              <a:buChar char="•"/>
            </a:pPr>
            <a:endParaRPr lang="en-US" b="1" kern="10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69028959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E583-DF43-A65C-A69E-D91DDDAF3593}"/>
            </a:ext>
          </a:extLst>
        </p:cNvPr>
        <p:cNvGrpSpPr/>
        <p:nvPr/>
      </p:nvGrpSpPr>
      <p:grpSpPr>
        <a:xfrm>
          <a:off x="0" y="0"/>
          <a:ext cx="0" cy="0"/>
          <a:chOff x="0" y="0"/>
          <a:chExt cx="0" cy="0"/>
        </a:xfrm>
      </p:grpSpPr>
      <p:pic>
        <p:nvPicPr>
          <p:cNvPr id="6" name="Picture 12" descr="House Icon Vector Art, Icons, and Graphics for Free Download">
            <a:extLst>
              <a:ext uri="{FF2B5EF4-FFF2-40B4-BE49-F238E27FC236}">
                <a16:creationId xmlns:a16="http://schemas.microsoft.com/office/drawing/2014/main" id="{A86E608F-2944-7483-EAB9-582DD162DECA}"/>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1151" y="2404462"/>
            <a:ext cx="1674966" cy="167496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5110C0FA-C369-FB34-B789-5BD8269A7ADD}"/>
              </a:ext>
            </a:extLst>
          </p:cNvPr>
          <p:cNvSpPr>
            <a:spLocks noGrp="1"/>
          </p:cNvSpPr>
          <p:nvPr>
            <p:ph type="title"/>
          </p:nvPr>
        </p:nvSpPr>
        <p:spPr/>
        <p:txBody>
          <a:bodyPr lIns="0" tIns="45720" rIns="91440" bIns="45720" anchor="t"/>
          <a:lstStyle/>
          <a:p>
            <a:r>
              <a:rPr lang="en-US" sz="4800">
                <a:latin typeface="Frutiger LT Std 45 Light"/>
                <a:ea typeface="ＭＳ Ｐゴシック"/>
              </a:rPr>
              <a:t>Case 2</a:t>
            </a:r>
            <a:endParaRPr lang="en-US" sz="4800">
              <a:solidFill>
                <a:srgbClr val="000000"/>
              </a:solidFill>
              <a:latin typeface="Frutiger LT Std 45 Light"/>
            </a:endParaRPr>
          </a:p>
        </p:txBody>
      </p:sp>
      <p:sp>
        <p:nvSpPr>
          <p:cNvPr id="7" name="Oval 6">
            <a:extLst>
              <a:ext uri="{FF2B5EF4-FFF2-40B4-BE49-F238E27FC236}">
                <a16:creationId xmlns:a16="http://schemas.microsoft.com/office/drawing/2014/main" id="{2B37EABC-9589-D814-CAB9-6E1252E79610}"/>
              </a:ext>
            </a:extLst>
          </p:cNvPr>
          <p:cNvSpPr>
            <a:spLocks/>
          </p:cNvSpPr>
          <p:nvPr/>
        </p:nvSpPr>
        <p:spPr>
          <a:xfrm>
            <a:off x="2164497" y="2132662"/>
            <a:ext cx="3156664" cy="3326396"/>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15" name="TextBox 14">
            <a:extLst>
              <a:ext uri="{FF2B5EF4-FFF2-40B4-BE49-F238E27FC236}">
                <a16:creationId xmlns:a16="http://schemas.microsoft.com/office/drawing/2014/main" id="{F08BBF23-5BBF-9D03-3C0D-E8EECCC8EBC1}"/>
              </a:ext>
            </a:extLst>
          </p:cNvPr>
          <p:cNvSpPr txBox="1"/>
          <p:nvPr/>
        </p:nvSpPr>
        <p:spPr>
          <a:xfrm>
            <a:off x="3115211" y="1378478"/>
            <a:ext cx="2306845"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Rental property</a:t>
            </a:r>
          </a:p>
        </p:txBody>
      </p:sp>
      <p:sp>
        <p:nvSpPr>
          <p:cNvPr id="17" name="TextBox 16">
            <a:extLst>
              <a:ext uri="{FF2B5EF4-FFF2-40B4-BE49-F238E27FC236}">
                <a16:creationId xmlns:a16="http://schemas.microsoft.com/office/drawing/2014/main" id="{6A88EF56-493F-3029-3196-EBCA608C091A}"/>
              </a:ext>
            </a:extLst>
          </p:cNvPr>
          <p:cNvSpPr txBox="1"/>
          <p:nvPr/>
        </p:nvSpPr>
        <p:spPr>
          <a:xfrm>
            <a:off x="3854540" y="1745418"/>
            <a:ext cx="2306845" cy="461665"/>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in California</a:t>
            </a:r>
            <a:endParaRPr lang="en-US" sz="2400">
              <a:solidFill>
                <a:srgbClr val="4B5457"/>
              </a:solidFill>
              <a:latin typeface="Frutiger LT Std 45 Light"/>
            </a:endParaRPr>
          </a:p>
        </p:txBody>
      </p:sp>
      <p:sp>
        <p:nvSpPr>
          <p:cNvPr id="19" name="TextBox 18">
            <a:extLst>
              <a:ext uri="{FF2B5EF4-FFF2-40B4-BE49-F238E27FC236}">
                <a16:creationId xmlns:a16="http://schemas.microsoft.com/office/drawing/2014/main" id="{6A5ECCE8-EC84-1B95-1B12-1E954C9D82E8}"/>
              </a:ext>
            </a:extLst>
          </p:cNvPr>
          <p:cNvSpPr txBox="1"/>
          <p:nvPr/>
        </p:nvSpPr>
        <p:spPr>
          <a:xfrm>
            <a:off x="7296498" y="1353455"/>
            <a:ext cx="280593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Significant capital gains if sold...</a:t>
            </a:r>
            <a:endParaRPr lang="en-US">
              <a:ea typeface="Verdana"/>
            </a:endParaRPr>
          </a:p>
        </p:txBody>
      </p:sp>
      <p:pic>
        <p:nvPicPr>
          <p:cNvPr id="2050" name="Picture 2" descr="California State Icons - Free SVG &amp; PNG California State Images - Noun  Project">
            <a:extLst>
              <a:ext uri="{FF2B5EF4-FFF2-40B4-BE49-F238E27FC236}">
                <a16:creationId xmlns:a16="http://schemas.microsoft.com/office/drawing/2014/main" id="{1A92FA06-98F3-0B3B-4C22-57E23319EC01}"/>
              </a:ext>
            </a:extLst>
          </p:cNvPr>
          <p:cNvPicPr>
            <a:picLocks noChangeAspect="1" noChangeArrowheads="1"/>
          </p:cNvPicPr>
          <p:nvPr/>
        </p:nvPicPr>
        <p:blipFill>
          <a:blip r:embed="rId4">
            <a:duotone>
              <a:schemeClr val="accent4">
                <a:shade val="45000"/>
                <a:satMod val="135000"/>
              </a:schemeClr>
              <a:prstClr val="white"/>
            </a:duotone>
            <a:extLst>
              <a:ext uri="{BEBA8EAE-BF5A-486C-A8C5-ECC9F3942E4B}">
                <a14:imgProps xmlns:a14="http://schemas.microsoft.com/office/drawing/2010/main">
                  <a14:imgLayer r:embed="rId5">
                    <a14:imgEffect>
                      <a14:artisticCutout/>
                    </a14:imgEffect>
                  </a14:imgLayer>
                </a14:imgProps>
              </a:ext>
              <a:ext uri="{28A0092B-C50C-407E-A947-70E740481C1C}">
                <a14:useLocalDpi xmlns:a14="http://schemas.microsoft.com/office/drawing/2010/main" val="0"/>
              </a:ext>
            </a:extLst>
          </a:blip>
          <a:srcRect/>
          <a:stretch>
            <a:fillRect/>
          </a:stretch>
        </p:blipFill>
        <p:spPr bwMode="auto">
          <a:xfrm>
            <a:off x="2478651" y="311847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7206999-DC27-E7B8-7494-2EBBE7D5BCA9}"/>
              </a:ext>
            </a:extLst>
          </p:cNvPr>
          <p:cNvPicPr>
            <a:picLocks noChangeAspect="1"/>
          </p:cNvPicPr>
          <p:nvPr/>
        </p:nvPicPr>
        <p:blipFill>
          <a:blip r:embed="rId6">
            <a:duotone>
              <a:schemeClr val="accent4">
                <a:shade val="45000"/>
                <a:satMod val="135000"/>
              </a:schemeClr>
              <a:prstClr val="white"/>
            </a:duotone>
          </a:blip>
          <a:stretch>
            <a:fillRect/>
          </a:stretch>
        </p:blipFill>
        <p:spPr>
          <a:xfrm>
            <a:off x="7676163" y="2843360"/>
            <a:ext cx="1905000" cy="1905000"/>
          </a:xfrm>
          <a:prstGeom prst="rect">
            <a:avLst/>
          </a:prstGeom>
        </p:spPr>
      </p:pic>
      <p:sp>
        <p:nvSpPr>
          <p:cNvPr id="11" name="Oval 10">
            <a:extLst>
              <a:ext uri="{FF2B5EF4-FFF2-40B4-BE49-F238E27FC236}">
                <a16:creationId xmlns:a16="http://schemas.microsoft.com/office/drawing/2014/main" id="{33BE1B0D-294B-D3A0-455C-B1716C166229}"/>
              </a:ext>
            </a:extLst>
          </p:cNvPr>
          <p:cNvSpPr>
            <a:spLocks/>
          </p:cNvSpPr>
          <p:nvPr/>
        </p:nvSpPr>
        <p:spPr>
          <a:xfrm>
            <a:off x="7121134" y="2246932"/>
            <a:ext cx="3156664" cy="3326396"/>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Tree>
    <p:extLst>
      <p:ext uri="{BB962C8B-B14F-4D97-AF65-F5344CB8AC3E}">
        <p14:creationId xmlns:p14="http://schemas.microsoft.com/office/powerpoint/2010/main" val="371758507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56B6-7FC2-AAF2-1F3D-8143D00601A0}"/>
              </a:ext>
            </a:extLst>
          </p:cNvPr>
          <p:cNvSpPr>
            <a:spLocks noGrp="1"/>
          </p:cNvSpPr>
          <p:nvPr>
            <p:ph type="title"/>
          </p:nvPr>
        </p:nvSpPr>
        <p:spPr/>
        <p:txBody>
          <a:bodyPr lIns="0" tIns="45720" rIns="91440" bIns="45720" anchor="t"/>
          <a:lstStyle/>
          <a:p>
            <a:r>
              <a:rPr lang="en-US" sz="4800">
                <a:latin typeface="Frutiger LT Std 45 Light"/>
              </a:rPr>
              <a:t>Case 2</a:t>
            </a:r>
            <a:endParaRPr lang="en-US" sz="4800">
              <a:solidFill>
                <a:srgbClr val="000000"/>
              </a:solidFill>
              <a:latin typeface="Frutiger LT Std 45 Light"/>
            </a:endParaRPr>
          </a:p>
        </p:txBody>
      </p:sp>
      <p:sp>
        <p:nvSpPr>
          <p:cNvPr id="4" name="Speech Bubble: Oval 3">
            <a:extLst>
              <a:ext uri="{FF2B5EF4-FFF2-40B4-BE49-F238E27FC236}">
                <a16:creationId xmlns:a16="http://schemas.microsoft.com/office/drawing/2014/main" id="{D5007E69-222F-8544-2663-55A4C2147AF2}"/>
              </a:ext>
            </a:extLst>
          </p:cNvPr>
          <p:cNvSpPr/>
          <p:nvPr/>
        </p:nvSpPr>
        <p:spPr>
          <a:xfrm>
            <a:off x="2353149" y="1605388"/>
            <a:ext cx="2673394" cy="1601824"/>
          </a:xfrm>
          <a:prstGeom prst="wedgeEllipse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5" name="Text Placeholder 2">
            <a:extLst>
              <a:ext uri="{FF2B5EF4-FFF2-40B4-BE49-F238E27FC236}">
                <a16:creationId xmlns:a16="http://schemas.microsoft.com/office/drawing/2014/main" id="{75D90914-C96A-AE56-38CE-D0D6454AF1D5}"/>
              </a:ext>
            </a:extLst>
          </p:cNvPr>
          <p:cNvSpPr txBox="1">
            <a:spLocks/>
          </p:cNvSpPr>
          <p:nvPr/>
        </p:nvSpPr>
        <p:spPr>
          <a:xfrm>
            <a:off x="2896150" y="1969020"/>
            <a:ext cx="1868340" cy="815991"/>
          </a:xfrm>
          <a:prstGeom prst="rect">
            <a:avLst/>
          </a:prstGeom>
        </p:spPr>
        <p:txBody>
          <a:bodyPr lIns="91440" tIns="45720" rIns="91440" bIns="45720" anchor="t"/>
          <a:lstStyle>
            <a:lvl1pPr marL="457200" indent="-457200" algn="l" defTabSz="607469" rtl="0" fontAlgn="base">
              <a:spcBef>
                <a:spcPct val="20000"/>
              </a:spcBef>
              <a:spcAft>
                <a:spcPct val="0"/>
              </a:spcAft>
              <a:buFont typeface="Arial" panose="020B0604020202020204" pitchFamily="34" charset="0"/>
              <a:buChar char="•"/>
              <a:defRPr sz="3200" kern="1200">
                <a:solidFill>
                  <a:schemeClr val="tx2"/>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600">
                <a:latin typeface="Frutiger LT Std 45 Light"/>
                <a:ea typeface="ＭＳ Ｐゴシック"/>
              </a:rPr>
              <a:t>What can we do?</a:t>
            </a:r>
          </a:p>
        </p:txBody>
      </p:sp>
      <p:sp>
        <p:nvSpPr>
          <p:cNvPr id="6" name="Oval 5">
            <a:extLst>
              <a:ext uri="{FF2B5EF4-FFF2-40B4-BE49-F238E27FC236}">
                <a16:creationId xmlns:a16="http://schemas.microsoft.com/office/drawing/2014/main" id="{879232A5-7FB8-CE61-D2D9-55F5247106E8}"/>
              </a:ext>
            </a:extLst>
          </p:cNvPr>
          <p:cNvSpPr>
            <a:spLocks/>
          </p:cNvSpPr>
          <p:nvPr/>
        </p:nvSpPr>
        <p:spPr>
          <a:xfrm>
            <a:off x="1541007" y="3397824"/>
            <a:ext cx="2148839" cy="2122633"/>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7" name="Picture 6">
            <a:extLst>
              <a:ext uri="{FF2B5EF4-FFF2-40B4-BE49-F238E27FC236}">
                <a16:creationId xmlns:a16="http://schemas.microsoft.com/office/drawing/2014/main" id="{D5F67956-D518-DE2D-19AC-75DB2803ABDF}"/>
              </a:ext>
            </a:extLst>
          </p:cNvPr>
          <p:cNvPicPr>
            <a:picLocks noChangeAspect="1"/>
          </p:cNvPicPr>
          <p:nvPr/>
        </p:nvPicPr>
        <p:blipFill>
          <a:blip r:embed="rId3">
            <a:duotone>
              <a:schemeClr val="accent4">
                <a:shade val="45000"/>
                <a:satMod val="135000"/>
              </a:schemeClr>
              <a:prstClr val="white"/>
            </a:duotone>
          </a:blip>
          <a:stretch>
            <a:fillRect/>
          </a:stretch>
        </p:blipFill>
        <p:spPr>
          <a:xfrm>
            <a:off x="1821953" y="3665667"/>
            <a:ext cx="1586945" cy="1586945"/>
          </a:xfrm>
          <a:prstGeom prst="rect">
            <a:avLst/>
          </a:prstGeom>
        </p:spPr>
      </p:pic>
      <p:sp>
        <p:nvSpPr>
          <p:cNvPr id="8" name="Text Placeholder 2">
            <a:extLst>
              <a:ext uri="{FF2B5EF4-FFF2-40B4-BE49-F238E27FC236}">
                <a16:creationId xmlns:a16="http://schemas.microsoft.com/office/drawing/2014/main" id="{DD1D5FAF-13AC-528E-9283-AA58706B8802}"/>
              </a:ext>
            </a:extLst>
          </p:cNvPr>
          <p:cNvSpPr txBox="1">
            <a:spLocks/>
          </p:cNvSpPr>
          <p:nvPr/>
        </p:nvSpPr>
        <p:spPr>
          <a:xfrm>
            <a:off x="6350219" y="997814"/>
            <a:ext cx="4019851" cy="815991"/>
          </a:xfrm>
          <a:prstGeom prst="rect">
            <a:avLst/>
          </a:prstGeom>
        </p:spPr>
        <p:txBody>
          <a:bodyPr lIns="0" tIns="45720" rIns="91440" bIns="45720" anchor="t"/>
          <a:lstStyle>
            <a:lvl1pPr marL="0" indent="0" algn="l" defTabSz="607469" rtl="0" fontAlgn="base">
              <a:spcBef>
                <a:spcPct val="20000"/>
              </a:spcBef>
              <a:spcAft>
                <a:spcPct val="0"/>
              </a:spcAft>
              <a:buFont typeface="Arial" panose="020B0604020202020204" pitchFamily="34" charset="0"/>
              <a:buNone/>
              <a:defRPr sz="28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674786" indent="-309026" algn="l" defTabSz="607469" rtl="0" fontAlgn="base">
              <a:spcBef>
                <a:spcPct val="20000"/>
              </a:spcBef>
              <a:spcAft>
                <a:spcPct val="0"/>
              </a:spcAft>
              <a:buFont typeface="Arial" panose="020B0604020202020204" pitchFamily="34" charset="0"/>
              <a:buChar char="•"/>
              <a:defRPr sz="2400" kern="12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1153992" indent="-294210" algn="l" defTabSz="607469" rtl="0" fontAlgn="base">
              <a:spcBef>
                <a:spcPct val="20000"/>
              </a:spcBef>
              <a:spcAft>
                <a:spcPct val="0"/>
              </a:spcAft>
              <a:buSzPct val="100000"/>
              <a:buFont typeface="Lucida Grande" pitchFamily="34" charset="0"/>
              <a:buChar char="−"/>
              <a:defRPr sz="20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Frutiger LT Std 55 Roman" panose="020B0602020204020204" pitchFamily="34" charset="77"/>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algn="ctr"/>
            <a:endParaRPr lang="en-US" sz="2000">
              <a:latin typeface="Frutiger LT Std 45 Light"/>
              <a:ea typeface="Verdana"/>
            </a:endParaRPr>
          </a:p>
          <a:p>
            <a:pPr algn="ctr"/>
            <a:r>
              <a:rPr lang="en-US" sz="2000">
                <a:latin typeface="Frutiger LT Std 45 Light"/>
                <a:ea typeface="Verdana"/>
              </a:rPr>
              <a:t>Gifted half the property to the charity, half to the CRUT</a:t>
            </a:r>
            <a:endParaRPr lang="en-US">
              <a:latin typeface="Frutiger LT Std 45 Light"/>
            </a:endParaRPr>
          </a:p>
        </p:txBody>
      </p:sp>
      <p:pic>
        <p:nvPicPr>
          <p:cNvPr id="9" name="Picture 12" descr="House Icon Vector Art, Icons, and Graphics for Free Download">
            <a:extLst>
              <a:ext uri="{FF2B5EF4-FFF2-40B4-BE49-F238E27FC236}">
                <a16:creationId xmlns:a16="http://schemas.microsoft.com/office/drawing/2014/main" id="{355194BD-5E03-9521-7979-C01E0B74D184}"/>
              </a:ext>
            </a:extLst>
          </p:cNvPr>
          <p:cNvPicPr>
            <a:picLocks noChangeAspect="1" noChangeArrowheads="1"/>
          </p:cNvPicPr>
          <p:nvPr/>
        </p:nvPicPr>
        <p:blipFill rotWithShape="1">
          <a:blip r:embed="rId4">
            <a:duotone>
              <a:schemeClr val="accent4">
                <a:shade val="45000"/>
                <a:satMod val="135000"/>
              </a:schemeClr>
              <a:prstClr val="white"/>
            </a:duotone>
            <a:extLst>
              <a:ext uri="{28A0092B-C50C-407E-A947-70E740481C1C}">
                <a14:useLocalDpi xmlns:a14="http://schemas.microsoft.com/office/drawing/2010/main" val="0"/>
              </a:ext>
            </a:extLst>
          </a:blip>
          <a:srcRect t="15941" b="12887"/>
          <a:stretch/>
        </p:blipFill>
        <p:spPr bwMode="auto">
          <a:xfrm>
            <a:off x="7576101" y="2196768"/>
            <a:ext cx="1719749" cy="122397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8488CDB4-363C-21B4-5AB0-37C9A2A737E7}"/>
              </a:ext>
            </a:extLst>
          </p:cNvPr>
          <p:cNvCxnSpPr>
            <a:cxnSpLocks/>
          </p:cNvCxnSpPr>
          <p:nvPr/>
        </p:nvCxnSpPr>
        <p:spPr>
          <a:xfrm flipH="1">
            <a:off x="7458674" y="3408710"/>
            <a:ext cx="491705" cy="707925"/>
          </a:xfrm>
          <a:prstGeom prst="straightConnector1">
            <a:avLst/>
          </a:prstGeom>
          <a:ln w="38100">
            <a:tailEnd type="triangle"/>
          </a:ln>
          <a:effectLst/>
        </p:spPr>
        <p:style>
          <a:lnRef idx="2">
            <a:schemeClr val="accent4"/>
          </a:lnRef>
          <a:fillRef idx="0">
            <a:schemeClr val="accent4"/>
          </a:fillRef>
          <a:effectRef idx="1">
            <a:schemeClr val="accent4"/>
          </a:effectRef>
          <a:fontRef idx="minor">
            <a:schemeClr val="tx1"/>
          </a:fontRef>
        </p:style>
      </p:cxnSp>
      <p:cxnSp>
        <p:nvCxnSpPr>
          <p:cNvPr id="15" name="Straight Arrow Connector 14">
            <a:extLst>
              <a:ext uri="{FF2B5EF4-FFF2-40B4-BE49-F238E27FC236}">
                <a16:creationId xmlns:a16="http://schemas.microsoft.com/office/drawing/2014/main" id="{9812F120-3FC7-41D0-D502-ED7E3A7AED20}"/>
              </a:ext>
            </a:extLst>
          </p:cNvPr>
          <p:cNvCxnSpPr>
            <a:cxnSpLocks/>
          </p:cNvCxnSpPr>
          <p:nvPr/>
        </p:nvCxnSpPr>
        <p:spPr>
          <a:xfrm>
            <a:off x="8898371" y="3423623"/>
            <a:ext cx="463362" cy="690056"/>
          </a:xfrm>
          <a:prstGeom prst="straightConnector1">
            <a:avLst/>
          </a:prstGeom>
          <a:ln w="38100">
            <a:tailEnd type="triangle"/>
          </a:ln>
          <a:effectLst/>
        </p:spPr>
        <p:style>
          <a:lnRef idx="2">
            <a:schemeClr val="accent4"/>
          </a:lnRef>
          <a:fillRef idx="0">
            <a:schemeClr val="accent4"/>
          </a:fillRef>
          <a:effectRef idx="1">
            <a:schemeClr val="accent4"/>
          </a:effectRef>
          <a:fontRef idx="minor">
            <a:schemeClr val="tx1"/>
          </a:fontRef>
        </p:style>
      </p:cxnSp>
      <p:cxnSp>
        <p:nvCxnSpPr>
          <p:cNvPr id="22" name="Straight Connector 21">
            <a:extLst>
              <a:ext uri="{FF2B5EF4-FFF2-40B4-BE49-F238E27FC236}">
                <a16:creationId xmlns:a16="http://schemas.microsoft.com/office/drawing/2014/main" id="{EB1FB2A0-C823-CFAF-E759-624EA72D5858}"/>
              </a:ext>
            </a:extLst>
          </p:cNvPr>
          <p:cNvCxnSpPr>
            <a:cxnSpLocks/>
          </p:cNvCxnSpPr>
          <p:nvPr/>
        </p:nvCxnSpPr>
        <p:spPr>
          <a:xfrm>
            <a:off x="8419381" y="2096219"/>
            <a:ext cx="16594" cy="1569448"/>
          </a:xfrm>
          <a:prstGeom prst="line">
            <a:avLst/>
          </a:prstGeom>
        </p:spPr>
        <p:style>
          <a:lnRef idx="2">
            <a:schemeClr val="accent3"/>
          </a:lnRef>
          <a:fillRef idx="0">
            <a:schemeClr val="accent3"/>
          </a:fillRef>
          <a:effectRef idx="1">
            <a:schemeClr val="accent3"/>
          </a:effectRef>
          <a:fontRef idx="minor">
            <a:schemeClr val="tx1"/>
          </a:fontRef>
        </p:style>
      </p:cxnSp>
      <p:sp>
        <p:nvSpPr>
          <p:cNvPr id="27" name="TextBox 26">
            <a:extLst>
              <a:ext uri="{FF2B5EF4-FFF2-40B4-BE49-F238E27FC236}">
                <a16:creationId xmlns:a16="http://schemas.microsoft.com/office/drawing/2014/main" id="{EE95E6D7-E844-8D2E-456D-0517F029F921}"/>
              </a:ext>
            </a:extLst>
          </p:cNvPr>
          <p:cNvSpPr txBox="1"/>
          <p:nvPr/>
        </p:nvSpPr>
        <p:spPr>
          <a:xfrm>
            <a:off x="6732917" y="4186661"/>
            <a:ext cx="1354347" cy="461665"/>
          </a:xfrm>
          <a:prstGeom prst="rect">
            <a:avLst/>
          </a:prstGeom>
          <a:noFill/>
        </p:spPr>
        <p:txBody>
          <a:bodyPr wrap="square" lIns="91440" tIns="45720" rIns="91440" bIns="45720" rtlCol="0" anchor="t">
            <a:spAutoFit/>
          </a:bodyPr>
          <a:lstStyle/>
          <a:p>
            <a:r>
              <a:rPr lang="en-US" sz="2400">
                <a:solidFill>
                  <a:srgbClr val="4B5457"/>
                </a:solidFill>
                <a:latin typeface="Frutiger LT Std 45 Light"/>
                <a:ea typeface="Verdana" panose="020B0604030504040204" pitchFamily="34" charset="0"/>
              </a:rPr>
              <a:t>Charity</a:t>
            </a:r>
            <a:endParaRPr lang="en-US" sz="2400">
              <a:solidFill>
                <a:srgbClr val="4B5457"/>
              </a:solidFill>
              <a:latin typeface="Frutiger LT Std 45 Light"/>
            </a:endParaRPr>
          </a:p>
        </p:txBody>
      </p:sp>
      <p:sp>
        <p:nvSpPr>
          <p:cNvPr id="28" name="TextBox 27">
            <a:extLst>
              <a:ext uri="{FF2B5EF4-FFF2-40B4-BE49-F238E27FC236}">
                <a16:creationId xmlns:a16="http://schemas.microsoft.com/office/drawing/2014/main" id="{4969A7A3-C54A-03A8-CFBE-06AE31854B67}"/>
              </a:ext>
            </a:extLst>
          </p:cNvPr>
          <p:cNvSpPr txBox="1"/>
          <p:nvPr/>
        </p:nvSpPr>
        <p:spPr>
          <a:xfrm>
            <a:off x="8956983" y="4207996"/>
            <a:ext cx="1354347" cy="461665"/>
          </a:xfrm>
          <a:prstGeom prst="rect">
            <a:avLst/>
          </a:prstGeom>
          <a:noFill/>
        </p:spPr>
        <p:txBody>
          <a:bodyPr wrap="square" lIns="91440" tIns="45720" rIns="91440" bIns="45720" rtlCol="0" anchor="t">
            <a:spAutoFit/>
          </a:bodyPr>
          <a:lstStyle/>
          <a:p>
            <a:r>
              <a:rPr lang="en-US" sz="2400">
                <a:solidFill>
                  <a:srgbClr val="4B5457"/>
                </a:solidFill>
                <a:latin typeface="Frutiger LT Std 45 Light"/>
                <a:ea typeface="Verdana" panose="020B0604030504040204" pitchFamily="34" charset="0"/>
              </a:rPr>
              <a:t>CRUT</a:t>
            </a:r>
            <a:endParaRPr lang="en-US" sz="2400">
              <a:solidFill>
                <a:srgbClr val="4B5457"/>
              </a:solidFill>
              <a:latin typeface="Frutiger LT Std 45 Light"/>
            </a:endParaRPr>
          </a:p>
        </p:txBody>
      </p:sp>
      <p:cxnSp>
        <p:nvCxnSpPr>
          <p:cNvPr id="29" name="Straight Arrow Connector 28">
            <a:extLst>
              <a:ext uri="{FF2B5EF4-FFF2-40B4-BE49-F238E27FC236}">
                <a16:creationId xmlns:a16="http://schemas.microsoft.com/office/drawing/2014/main" id="{1BCAF020-F911-BE77-A844-4FD4BC6C4ABB}"/>
              </a:ext>
            </a:extLst>
          </p:cNvPr>
          <p:cNvCxnSpPr>
            <a:cxnSpLocks/>
          </p:cNvCxnSpPr>
          <p:nvPr/>
        </p:nvCxnSpPr>
        <p:spPr>
          <a:xfrm>
            <a:off x="9503116" y="4711721"/>
            <a:ext cx="0" cy="514635"/>
          </a:xfrm>
          <a:prstGeom prst="straightConnector1">
            <a:avLst/>
          </a:prstGeom>
          <a:ln w="38100">
            <a:tailEnd type="triangle"/>
          </a:ln>
          <a:effectLst/>
        </p:spPr>
        <p:style>
          <a:lnRef idx="2">
            <a:schemeClr val="accent4"/>
          </a:lnRef>
          <a:fillRef idx="0">
            <a:schemeClr val="accent4"/>
          </a:fillRef>
          <a:effectRef idx="1">
            <a:schemeClr val="accent4"/>
          </a:effectRef>
          <a:fontRef idx="minor">
            <a:schemeClr val="tx1"/>
          </a:fontRef>
        </p:style>
      </p:cxnSp>
      <p:sp>
        <p:nvSpPr>
          <p:cNvPr id="31" name="TextBox 30">
            <a:extLst>
              <a:ext uri="{FF2B5EF4-FFF2-40B4-BE49-F238E27FC236}">
                <a16:creationId xmlns:a16="http://schemas.microsoft.com/office/drawing/2014/main" id="{A6E3D3D5-5339-1B87-6325-AEC308B88826}"/>
              </a:ext>
            </a:extLst>
          </p:cNvPr>
          <p:cNvSpPr txBox="1"/>
          <p:nvPr/>
        </p:nvSpPr>
        <p:spPr>
          <a:xfrm>
            <a:off x="8936967" y="5226356"/>
            <a:ext cx="1883189" cy="646331"/>
          </a:xfrm>
          <a:prstGeom prst="rect">
            <a:avLst/>
          </a:prstGeom>
          <a:noFill/>
        </p:spPr>
        <p:txBody>
          <a:bodyPr wrap="square" lIns="91440" tIns="45720" rIns="91440" bIns="45720" rtlCol="0" anchor="t">
            <a:spAutoFit/>
          </a:bodyPr>
          <a:lstStyle/>
          <a:p>
            <a:pPr algn="ctr"/>
            <a:r>
              <a:rPr lang="en-US">
                <a:solidFill>
                  <a:srgbClr val="4B5457"/>
                </a:solidFill>
                <a:latin typeface="Frutiger LT Std 45 Light"/>
                <a:ea typeface="Verdana"/>
              </a:rPr>
              <a:t>CRUT payout of 10% to his LTC</a:t>
            </a:r>
          </a:p>
        </p:txBody>
      </p:sp>
      <p:cxnSp>
        <p:nvCxnSpPr>
          <p:cNvPr id="32" name="Straight Arrow Connector 31">
            <a:extLst>
              <a:ext uri="{FF2B5EF4-FFF2-40B4-BE49-F238E27FC236}">
                <a16:creationId xmlns:a16="http://schemas.microsoft.com/office/drawing/2014/main" id="{CFA41237-5721-6D80-D135-6F249CDACB33}"/>
              </a:ext>
            </a:extLst>
          </p:cNvPr>
          <p:cNvCxnSpPr>
            <a:cxnSpLocks/>
          </p:cNvCxnSpPr>
          <p:nvPr/>
        </p:nvCxnSpPr>
        <p:spPr>
          <a:xfrm flipH="1" flipV="1">
            <a:off x="8255396" y="5520457"/>
            <a:ext cx="694500" cy="106975"/>
          </a:xfrm>
          <a:prstGeom prst="straightConnector1">
            <a:avLst/>
          </a:prstGeom>
          <a:ln w="38100">
            <a:tailEnd type="triangle"/>
          </a:ln>
          <a:effectLst/>
        </p:spPr>
        <p:style>
          <a:lnRef idx="2">
            <a:schemeClr val="accent4"/>
          </a:lnRef>
          <a:fillRef idx="0">
            <a:schemeClr val="accent4"/>
          </a:fillRef>
          <a:effectRef idx="1">
            <a:schemeClr val="accent4"/>
          </a:effectRef>
          <a:fontRef idx="minor">
            <a:schemeClr val="tx1"/>
          </a:fontRef>
        </p:style>
      </p:cxnSp>
      <p:sp>
        <p:nvSpPr>
          <p:cNvPr id="35" name="TextBox 34">
            <a:extLst>
              <a:ext uri="{FF2B5EF4-FFF2-40B4-BE49-F238E27FC236}">
                <a16:creationId xmlns:a16="http://schemas.microsoft.com/office/drawing/2014/main" id="{30B5EDC4-1422-AC99-E688-85B9C0CCB84E}"/>
              </a:ext>
            </a:extLst>
          </p:cNvPr>
          <p:cNvSpPr txBox="1"/>
          <p:nvPr/>
        </p:nvSpPr>
        <p:spPr>
          <a:xfrm>
            <a:off x="6618967" y="5151125"/>
            <a:ext cx="1883189" cy="923330"/>
          </a:xfrm>
          <a:prstGeom prst="rect">
            <a:avLst/>
          </a:prstGeom>
          <a:noFill/>
        </p:spPr>
        <p:txBody>
          <a:bodyPr wrap="square" lIns="91440" tIns="45720" rIns="91440" bIns="45720" rtlCol="0" anchor="t">
            <a:spAutoFit/>
          </a:bodyPr>
          <a:lstStyle/>
          <a:p>
            <a:pPr algn="ctr"/>
            <a:r>
              <a:rPr lang="en-US">
                <a:solidFill>
                  <a:srgbClr val="4B5457"/>
                </a:solidFill>
                <a:latin typeface="Frutiger LT Std 45 Light"/>
                <a:ea typeface="Verdana"/>
              </a:rPr>
              <a:t>At death, charity received the remainder</a:t>
            </a:r>
          </a:p>
        </p:txBody>
      </p:sp>
      <p:cxnSp>
        <p:nvCxnSpPr>
          <p:cNvPr id="36" name="Straight Arrow Connector 35">
            <a:extLst>
              <a:ext uri="{FF2B5EF4-FFF2-40B4-BE49-F238E27FC236}">
                <a16:creationId xmlns:a16="http://schemas.microsoft.com/office/drawing/2014/main" id="{34E633E9-CFD6-38E3-9674-7DF5A7F53350}"/>
              </a:ext>
            </a:extLst>
          </p:cNvPr>
          <p:cNvCxnSpPr>
            <a:cxnSpLocks/>
          </p:cNvCxnSpPr>
          <p:nvPr/>
        </p:nvCxnSpPr>
        <p:spPr>
          <a:xfrm flipH="1" flipV="1">
            <a:off x="7289321" y="4600829"/>
            <a:ext cx="120770" cy="550295"/>
          </a:xfrm>
          <a:prstGeom prst="straightConnector1">
            <a:avLst/>
          </a:prstGeom>
          <a:ln w="38100">
            <a:tailEnd type="triangle"/>
          </a:ln>
          <a:effectLst/>
        </p:spPr>
        <p:style>
          <a:lnRef idx="2">
            <a:schemeClr val="accent4"/>
          </a:lnRef>
          <a:fillRef idx="0">
            <a:schemeClr val="accent4"/>
          </a:fillRef>
          <a:effectRef idx="1">
            <a:schemeClr val="accent4"/>
          </a:effectRef>
          <a:fontRef idx="minor">
            <a:schemeClr val="tx1"/>
          </a:fontRef>
        </p:style>
      </p:cxnSp>
      <p:pic>
        <p:nvPicPr>
          <p:cNvPr id="39" name="Picture 38">
            <a:extLst>
              <a:ext uri="{FF2B5EF4-FFF2-40B4-BE49-F238E27FC236}">
                <a16:creationId xmlns:a16="http://schemas.microsoft.com/office/drawing/2014/main" id="{661DB4E3-565F-5C60-0038-D5A48A39BB7C}"/>
              </a:ext>
            </a:extLst>
          </p:cNvPr>
          <p:cNvPicPr>
            <a:picLocks noChangeAspect="1"/>
          </p:cNvPicPr>
          <p:nvPr/>
        </p:nvPicPr>
        <p:blipFill>
          <a:blip r:embed="rId5">
            <a:duotone>
              <a:schemeClr val="accent3">
                <a:shade val="45000"/>
                <a:satMod val="135000"/>
              </a:schemeClr>
              <a:prstClr val="white"/>
            </a:duotone>
          </a:blip>
          <a:stretch>
            <a:fillRect/>
          </a:stretch>
        </p:blipFill>
        <p:spPr>
          <a:xfrm>
            <a:off x="8567741" y="2774566"/>
            <a:ext cx="345057" cy="345057"/>
          </a:xfrm>
          <a:prstGeom prst="rect">
            <a:avLst/>
          </a:prstGeom>
        </p:spPr>
      </p:pic>
      <p:pic>
        <p:nvPicPr>
          <p:cNvPr id="40" name="Picture 39">
            <a:extLst>
              <a:ext uri="{FF2B5EF4-FFF2-40B4-BE49-F238E27FC236}">
                <a16:creationId xmlns:a16="http://schemas.microsoft.com/office/drawing/2014/main" id="{D921DAD8-BED3-9277-D96F-8247F5D4DBE0}"/>
              </a:ext>
            </a:extLst>
          </p:cNvPr>
          <p:cNvPicPr>
            <a:picLocks noChangeAspect="1"/>
          </p:cNvPicPr>
          <p:nvPr/>
        </p:nvPicPr>
        <p:blipFill>
          <a:blip r:embed="rId5">
            <a:duotone>
              <a:schemeClr val="accent3">
                <a:shade val="45000"/>
                <a:satMod val="135000"/>
              </a:schemeClr>
              <a:prstClr val="white"/>
            </a:duotone>
          </a:blip>
          <a:stretch>
            <a:fillRect/>
          </a:stretch>
        </p:blipFill>
        <p:spPr>
          <a:xfrm>
            <a:off x="7950379" y="2768551"/>
            <a:ext cx="345057" cy="345057"/>
          </a:xfrm>
          <a:prstGeom prst="rect">
            <a:avLst/>
          </a:prstGeom>
        </p:spPr>
      </p:pic>
      <p:sp>
        <p:nvSpPr>
          <p:cNvPr id="41" name="Oval 40">
            <a:extLst>
              <a:ext uri="{FF2B5EF4-FFF2-40B4-BE49-F238E27FC236}">
                <a16:creationId xmlns:a16="http://schemas.microsoft.com/office/drawing/2014/main" id="{D7489EE3-EF9A-21D7-252B-6FF13D08F7E8}"/>
              </a:ext>
            </a:extLst>
          </p:cNvPr>
          <p:cNvSpPr/>
          <p:nvPr/>
        </p:nvSpPr>
        <p:spPr>
          <a:xfrm>
            <a:off x="6534510" y="4157662"/>
            <a:ext cx="1509621" cy="414167"/>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2" name="Oval 41">
            <a:extLst>
              <a:ext uri="{FF2B5EF4-FFF2-40B4-BE49-F238E27FC236}">
                <a16:creationId xmlns:a16="http://schemas.microsoft.com/office/drawing/2014/main" id="{F74E634C-1212-C2E2-7981-DA02E0B92868}"/>
              </a:ext>
            </a:extLst>
          </p:cNvPr>
          <p:cNvSpPr/>
          <p:nvPr/>
        </p:nvSpPr>
        <p:spPr>
          <a:xfrm>
            <a:off x="8645518" y="4171070"/>
            <a:ext cx="1509621" cy="414167"/>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5658702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710DC-9A64-3A9F-D75D-4E2632B21F67}"/>
            </a:ext>
          </a:extLst>
        </p:cNvPr>
        <p:cNvGrpSpPr/>
        <p:nvPr/>
      </p:nvGrpSpPr>
      <p:grpSpPr>
        <a:xfrm>
          <a:off x="0" y="0"/>
          <a:ext cx="0" cy="0"/>
          <a:chOff x="0" y="0"/>
          <a:chExt cx="0" cy="0"/>
        </a:xfrm>
      </p:grpSpPr>
      <p:pic>
        <p:nvPicPr>
          <p:cNvPr id="6" name="Picture 12" descr="House Icon Vector Art, Icons, and Graphics for Free Download">
            <a:extLst>
              <a:ext uri="{FF2B5EF4-FFF2-40B4-BE49-F238E27FC236}">
                <a16:creationId xmlns:a16="http://schemas.microsoft.com/office/drawing/2014/main" id="{6D57E67D-DD1F-6F98-E512-F53A43CBF38E}"/>
              </a:ext>
            </a:extLst>
          </p:cNvPr>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10962" t="9815" r="12157" b="15304"/>
          <a:stretch/>
        </p:blipFill>
        <p:spPr bwMode="auto">
          <a:xfrm>
            <a:off x="4873643" y="2548067"/>
            <a:ext cx="1287742" cy="12542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2" descr="House Icon Vector Art, Icons, and Graphics for Free Download">
            <a:extLst>
              <a:ext uri="{FF2B5EF4-FFF2-40B4-BE49-F238E27FC236}">
                <a16:creationId xmlns:a16="http://schemas.microsoft.com/office/drawing/2014/main" id="{426C7993-2B45-68CC-A8B4-CA44C6536FB6}"/>
              </a:ext>
            </a:extLst>
          </p:cNvPr>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10962" t="9815" r="12157" b="15304"/>
          <a:stretch/>
        </p:blipFill>
        <p:spPr bwMode="auto">
          <a:xfrm>
            <a:off x="6034170" y="3132618"/>
            <a:ext cx="1287742" cy="125422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B3F78F6-9500-D566-808A-035BACA6B4A9}"/>
              </a:ext>
            </a:extLst>
          </p:cNvPr>
          <p:cNvSpPr>
            <a:spLocks noGrp="1"/>
          </p:cNvSpPr>
          <p:nvPr>
            <p:ph type="title"/>
          </p:nvPr>
        </p:nvSpPr>
        <p:spPr/>
        <p:txBody>
          <a:bodyPr lIns="0" tIns="45720" rIns="91440" bIns="45720" anchor="t"/>
          <a:lstStyle/>
          <a:p>
            <a:r>
              <a:rPr lang="en-US" sz="4800">
                <a:latin typeface="Frutiger LT Std 45 Light"/>
                <a:ea typeface="ＭＳ Ｐゴシック"/>
              </a:rPr>
              <a:t>Case 3</a:t>
            </a:r>
            <a:endParaRPr lang="en-US" sz="4800">
              <a:solidFill>
                <a:srgbClr val="000000"/>
              </a:solidFill>
              <a:latin typeface="Frutiger LT Std 45 Light"/>
            </a:endParaRPr>
          </a:p>
        </p:txBody>
      </p:sp>
      <p:sp>
        <p:nvSpPr>
          <p:cNvPr id="7" name="Oval 6">
            <a:extLst>
              <a:ext uri="{FF2B5EF4-FFF2-40B4-BE49-F238E27FC236}">
                <a16:creationId xmlns:a16="http://schemas.microsoft.com/office/drawing/2014/main" id="{2095A5DA-4A9B-3256-52A8-0419DC398BBF}"/>
              </a:ext>
            </a:extLst>
          </p:cNvPr>
          <p:cNvSpPr>
            <a:spLocks/>
          </p:cNvSpPr>
          <p:nvPr/>
        </p:nvSpPr>
        <p:spPr>
          <a:xfrm>
            <a:off x="4358726" y="2145528"/>
            <a:ext cx="3156664" cy="3326396"/>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sp>
        <p:nvSpPr>
          <p:cNvPr id="15" name="TextBox 14">
            <a:extLst>
              <a:ext uri="{FF2B5EF4-FFF2-40B4-BE49-F238E27FC236}">
                <a16:creationId xmlns:a16="http://schemas.microsoft.com/office/drawing/2014/main" id="{3C6DFF30-E654-078A-8515-F3AED06ACECC}"/>
              </a:ext>
            </a:extLst>
          </p:cNvPr>
          <p:cNvSpPr txBox="1"/>
          <p:nvPr/>
        </p:nvSpPr>
        <p:spPr>
          <a:xfrm>
            <a:off x="962036" y="1437642"/>
            <a:ext cx="230684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Husband and wife clients</a:t>
            </a:r>
          </a:p>
        </p:txBody>
      </p:sp>
      <p:sp>
        <p:nvSpPr>
          <p:cNvPr id="17" name="TextBox 16">
            <a:extLst>
              <a:ext uri="{FF2B5EF4-FFF2-40B4-BE49-F238E27FC236}">
                <a16:creationId xmlns:a16="http://schemas.microsoft.com/office/drawing/2014/main" id="{332B3BA6-C8E1-6FD1-B70B-3DE22AEA3921}"/>
              </a:ext>
            </a:extLst>
          </p:cNvPr>
          <p:cNvSpPr txBox="1"/>
          <p:nvPr/>
        </p:nvSpPr>
        <p:spPr>
          <a:xfrm>
            <a:off x="4783635" y="1328793"/>
            <a:ext cx="230684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Multiple rental properties</a:t>
            </a:r>
          </a:p>
        </p:txBody>
      </p:sp>
      <p:sp>
        <p:nvSpPr>
          <p:cNvPr id="19" name="TextBox 18">
            <a:extLst>
              <a:ext uri="{FF2B5EF4-FFF2-40B4-BE49-F238E27FC236}">
                <a16:creationId xmlns:a16="http://schemas.microsoft.com/office/drawing/2014/main" id="{BFDDEAA0-4AA3-5EFF-A5D4-8EB256B85BE9}"/>
              </a:ext>
            </a:extLst>
          </p:cNvPr>
          <p:cNvSpPr txBox="1"/>
          <p:nvPr/>
        </p:nvSpPr>
        <p:spPr>
          <a:xfrm>
            <a:off x="8115057" y="1409206"/>
            <a:ext cx="2805935" cy="830997"/>
          </a:xfrm>
          <a:prstGeom prst="rect">
            <a:avLst/>
          </a:prstGeom>
          <a:noFill/>
        </p:spPr>
        <p:txBody>
          <a:bodyPr wrap="square" lIns="91440" tIns="45720" rIns="91440" bIns="45720" rtlCol="0" anchor="t">
            <a:spAutoFit/>
          </a:bodyPr>
          <a:lstStyle/>
          <a:p>
            <a:pPr algn="ctr"/>
            <a:r>
              <a:rPr lang="en-US" sz="2400">
                <a:solidFill>
                  <a:srgbClr val="4B5457"/>
                </a:solidFill>
                <a:latin typeface="Frutiger LT Std 45 Light"/>
                <a:ea typeface="Verdana"/>
              </a:rPr>
              <a:t>Significant capital gains…</a:t>
            </a:r>
          </a:p>
        </p:txBody>
      </p:sp>
      <p:pic>
        <p:nvPicPr>
          <p:cNvPr id="10" name="Picture 9">
            <a:extLst>
              <a:ext uri="{FF2B5EF4-FFF2-40B4-BE49-F238E27FC236}">
                <a16:creationId xmlns:a16="http://schemas.microsoft.com/office/drawing/2014/main" id="{42FB7CAF-CCD5-EF83-69BC-295D8895C20A}"/>
              </a:ext>
            </a:extLst>
          </p:cNvPr>
          <p:cNvPicPr>
            <a:picLocks noChangeAspect="1"/>
          </p:cNvPicPr>
          <p:nvPr/>
        </p:nvPicPr>
        <p:blipFill>
          <a:blip r:embed="rId4">
            <a:duotone>
              <a:schemeClr val="accent4">
                <a:shade val="45000"/>
                <a:satMod val="135000"/>
              </a:schemeClr>
              <a:prstClr val="white"/>
            </a:duotone>
          </a:blip>
          <a:stretch>
            <a:fillRect/>
          </a:stretch>
        </p:blipFill>
        <p:spPr>
          <a:xfrm>
            <a:off x="8487888" y="2693025"/>
            <a:ext cx="1905000" cy="1905000"/>
          </a:xfrm>
          <a:prstGeom prst="rect">
            <a:avLst/>
          </a:prstGeom>
        </p:spPr>
      </p:pic>
      <p:sp>
        <p:nvSpPr>
          <p:cNvPr id="11" name="Oval 10">
            <a:extLst>
              <a:ext uri="{FF2B5EF4-FFF2-40B4-BE49-F238E27FC236}">
                <a16:creationId xmlns:a16="http://schemas.microsoft.com/office/drawing/2014/main" id="{B545022F-7367-236C-F0EB-9B4BC405CCA7}"/>
              </a:ext>
            </a:extLst>
          </p:cNvPr>
          <p:cNvSpPr>
            <a:spLocks/>
          </p:cNvSpPr>
          <p:nvPr/>
        </p:nvSpPr>
        <p:spPr>
          <a:xfrm>
            <a:off x="8030307" y="2158862"/>
            <a:ext cx="3156664" cy="3326396"/>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3" name="Picture 2">
            <a:extLst>
              <a:ext uri="{FF2B5EF4-FFF2-40B4-BE49-F238E27FC236}">
                <a16:creationId xmlns:a16="http://schemas.microsoft.com/office/drawing/2014/main" id="{D04D86F8-7DCD-7B85-7B84-2D4267CA7F5C}"/>
              </a:ext>
            </a:extLst>
          </p:cNvPr>
          <p:cNvPicPr>
            <a:picLocks noChangeAspect="1"/>
          </p:cNvPicPr>
          <p:nvPr/>
        </p:nvPicPr>
        <p:blipFill>
          <a:blip r:embed="rId5"/>
          <a:stretch>
            <a:fillRect/>
          </a:stretch>
        </p:blipFill>
        <p:spPr>
          <a:xfrm>
            <a:off x="4928290" y="3758071"/>
            <a:ext cx="1286367" cy="1255885"/>
          </a:xfrm>
          <a:prstGeom prst="rect">
            <a:avLst/>
          </a:prstGeom>
        </p:spPr>
      </p:pic>
      <p:sp>
        <p:nvSpPr>
          <p:cNvPr id="5" name="Oval 4">
            <a:extLst>
              <a:ext uri="{FF2B5EF4-FFF2-40B4-BE49-F238E27FC236}">
                <a16:creationId xmlns:a16="http://schemas.microsoft.com/office/drawing/2014/main" id="{7FCB395A-DBC6-9368-4951-FD754FF5FE6E}"/>
              </a:ext>
            </a:extLst>
          </p:cNvPr>
          <p:cNvSpPr>
            <a:spLocks/>
          </p:cNvSpPr>
          <p:nvPr/>
        </p:nvSpPr>
        <p:spPr>
          <a:xfrm>
            <a:off x="609724" y="2290194"/>
            <a:ext cx="3156664" cy="3326396"/>
          </a:xfrm>
          <a:prstGeom prst="ellipse">
            <a:avLst/>
          </a:prstGeom>
          <a:solidFill>
            <a:schemeClr val="bg1">
              <a:alpha val="0"/>
            </a:schemeClr>
          </a:solidFill>
          <a:ln w="38100">
            <a:solidFill>
              <a:schemeClr val="accent4"/>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sz="2000">
              <a:latin typeface="Verdana" panose="020B0604030504040204" pitchFamily="34" charset="0"/>
            </a:endParaRPr>
          </a:p>
        </p:txBody>
      </p:sp>
      <p:pic>
        <p:nvPicPr>
          <p:cNvPr id="13" name="Picture 12">
            <a:extLst>
              <a:ext uri="{FF2B5EF4-FFF2-40B4-BE49-F238E27FC236}">
                <a16:creationId xmlns:a16="http://schemas.microsoft.com/office/drawing/2014/main" id="{3506FE27-5C3C-757C-5376-C712C00F890C}"/>
              </a:ext>
            </a:extLst>
          </p:cNvPr>
          <p:cNvPicPr>
            <a:picLocks noChangeAspect="1"/>
          </p:cNvPicPr>
          <p:nvPr/>
        </p:nvPicPr>
        <p:blipFill>
          <a:blip r:embed="rId6">
            <a:duotone>
              <a:schemeClr val="accent4">
                <a:shade val="45000"/>
                <a:satMod val="135000"/>
              </a:schemeClr>
              <a:prstClr val="white"/>
            </a:duotone>
          </a:blip>
          <a:stretch>
            <a:fillRect/>
          </a:stretch>
        </p:blipFill>
        <p:spPr>
          <a:xfrm>
            <a:off x="768355" y="2548067"/>
            <a:ext cx="2727333" cy="2727333"/>
          </a:xfrm>
          <a:prstGeom prst="rect">
            <a:avLst/>
          </a:prstGeom>
        </p:spPr>
      </p:pic>
    </p:spTree>
    <p:extLst>
      <p:ext uri="{BB962C8B-B14F-4D97-AF65-F5344CB8AC3E}">
        <p14:creationId xmlns:p14="http://schemas.microsoft.com/office/powerpoint/2010/main" val="1365181889"/>
      </p:ext>
    </p:extLst>
  </p:cSld>
  <p:clrMapOvr>
    <a:masterClrMapping/>
  </p:clrMapOvr>
  <p:transition spd="med">
    <p:fade/>
  </p:transition>
</p:sld>
</file>

<file path=ppt/theme/theme1.xml><?xml version="1.0" encoding="utf-8"?>
<a:theme xmlns:a="http://schemas.openxmlformats.org/drawingml/2006/main" name="Everence_ppt_16x9">
  <a:themeElements>
    <a:clrScheme name="Custom 1">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8D5823-F0A6-40BC-ABBF-95AFE574324A}">
  <ds:schemaRefs>
    <ds:schemaRef ds:uri="05deaae1-2cfc-40aa-9eeb-331c1b924451"/>
    <ds:schemaRef ds:uri="bab6e117-48b4-483b-8b15-51f2d219e83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B2149EA-FEBF-4CF7-8BD6-80273A7E8146}">
  <ds:schemaRefs>
    <ds:schemaRef ds:uri="http://schemas.microsoft.com/sharepoint/v3/contenttype/forms"/>
  </ds:schemaRefs>
</ds:datastoreItem>
</file>

<file path=customXml/itemProps3.xml><?xml version="1.0" encoding="utf-8"?>
<ds:datastoreItem xmlns:ds="http://schemas.openxmlformats.org/officeDocument/2006/customXml" ds:itemID="{3FA02ABA-AEDB-4CDF-92C6-F420F31C5E14}">
  <ds:schemaRefs>
    <ds:schemaRef ds:uri="05deaae1-2cfc-40aa-9eeb-331c1b924451"/>
    <ds:schemaRef ds:uri="bab6e117-48b4-483b-8b15-51f2d219e8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Everence_ppt_16x9</vt:lpstr>
      <vt:lpstr>Stories from the field  </vt:lpstr>
      <vt:lpstr>It all starts with a relationship…  </vt:lpstr>
      <vt:lpstr>Case 1</vt:lpstr>
      <vt:lpstr>Case 1</vt:lpstr>
      <vt:lpstr>Case 1</vt:lpstr>
      <vt:lpstr>Case 1</vt:lpstr>
      <vt:lpstr>Case 2</vt:lpstr>
      <vt:lpstr>Case 2</vt:lpstr>
      <vt:lpstr>Case 3</vt:lpstr>
      <vt:lpstr>Case 3</vt:lpstr>
      <vt:lpstr>Case 4</vt:lpstr>
      <vt:lpstr>Case 4</vt:lpstr>
      <vt:lpstr>Stories from your fields?</vt:lpstr>
      <vt:lpstr>Questions?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Shafer</dc:creator>
  <cp:revision>13</cp:revision>
  <dcterms:created xsi:type="dcterms:W3CDTF">2019-07-17T15:06:56Z</dcterms:created>
  <dcterms:modified xsi:type="dcterms:W3CDTF">2025-09-24T18:46:34Z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