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omments/modernComment_114_56D87110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6"/>
  </p:notesMasterIdLst>
  <p:sldIdLst>
    <p:sldId id="257" r:id="rId5"/>
    <p:sldId id="262" r:id="rId6"/>
    <p:sldId id="258" r:id="rId7"/>
    <p:sldId id="260" r:id="rId8"/>
    <p:sldId id="281" r:id="rId9"/>
    <p:sldId id="266" r:id="rId10"/>
    <p:sldId id="265" r:id="rId11"/>
    <p:sldId id="278" r:id="rId12"/>
    <p:sldId id="269" r:id="rId13"/>
    <p:sldId id="263" r:id="rId14"/>
    <p:sldId id="267" r:id="rId15"/>
    <p:sldId id="268" r:id="rId16"/>
    <p:sldId id="271" r:id="rId17"/>
    <p:sldId id="630" r:id="rId18"/>
    <p:sldId id="629" r:id="rId19"/>
    <p:sldId id="272" r:id="rId20"/>
    <p:sldId id="273" r:id="rId21"/>
    <p:sldId id="274" r:id="rId22"/>
    <p:sldId id="275" r:id="rId23"/>
    <p:sldId id="276" r:id="rId24"/>
    <p:sldId id="27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CC5552-0D0C-6C9B-3C25-22ACEE9790B7}" name="Elyse M. Kauffman" initials="EK" userId="S::Elyse.Kauffman@everence.com::631f2353-185c-4bbe-8f77-92313eec42a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1E75"/>
    <a:srgbClr val="001D55"/>
    <a:srgbClr val="FFD7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D8ED4A-8839-AB9E-86F8-C1D2FE73C21C}" v="7" dt="2025-09-15T17:42:45.3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by King" userId="S::abby.king@everence.com::a5eae45b-b8a7-44e6-a860-0674ceae9a73" providerId="AD" clId="Web-{3B076250-E24C-2B13-036A-C7C870BCFBE3}"/>
    <pc:docChg chg="modSld">
      <pc:chgData name="Abby King" userId="S::abby.king@everence.com::a5eae45b-b8a7-44e6-a860-0674ceae9a73" providerId="AD" clId="Web-{3B076250-E24C-2B13-036A-C7C870BCFBE3}" dt="2025-09-12T18:23:53.791" v="14" actId="20577"/>
      <pc:docMkLst>
        <pc:docMk/>
      </pc:docMkLst>
      <pc:sldChg chg="modSp">
        <pc:chgData name="Abby King" userId="S::abby.king@everence.com::a5eae45b-b8a7-44e6-a860-0674ceae9a73" providerId="AD" clId="Web-{3B076250-E24C-2B13-036A-C7C870BCFBE3}" dt="2025-09-12T18:23:53.791" v="14" actId="20577"/>
        <pc:sldMkLst>
          <pc:docMk/>
          <pc:sldMk cId="1219026227" sldId="262"/>
        </pc:sldMkLst>
        <pc:spChg chg="mod">
          <ac:chgData name="Abby King" userId="S::abby.king@everence.com::a5eae45b-b8a7-44e6-a860-0674ceae9a73" providerId="AD" clId="Web-{3B076250-E24C-2B13-036A-C7C870BCFBE3}" dt="2025-09-12T18:23:53.791" v="14" actId="20577"/>
          <ac:spMkLst>
            <pc:docMk/>
            <pc:sldMk cId="1219026227" sldId="262"/>
            <ac:spMk id="21" creationId="{64ACE1E3-A1BC-0398-34E8-DA03623A004E}"/>
          </ac:spMkLst>
        </pc:spChg>
      </pc:sldChg>
      <pc:sldChg chg="modSp">
        <pc:chgData name="Abby King" userId="S::abby.king@everence.com::a5eae45b-b8a7-44e6-a860-0674ceae9a73" providerId="AD" clId="Web-{3B076250-E24C-2B13-036A-C7C870BCFBE3}" dt="2025-09-12T18:18:15.770" v="10" actId="20577"/>
        <pc:sldMkLst>
          <pc:docMk/>
          <pc:sldMk cId="2783635733" sldId="268"/>
        </pc:sldMkLst>
        <pc:spChg chg="mod">
          <ac:chgData name="Abby King" userId="S::abby.king@everence.com::a5eae45b-b8a7-44e6-a860-0674ceae9a73" providerId="AD" clId="Web-{3B076250-E24C-2B13-036A-C7C870BCFBE3}" dt="2025-09-12T18:18:15.770" v="10" actId="20577"/>
          <ac:spMkLst>
            <pc:docMk/>
            <pc:sldMk cId="2783635733" sldId="268"/>
            <ac:spMk id="2" creationId="{39C6DFB7-3FFD-41F6-C104-F8E64F6AF650}"/>
          </ac:spMkLst>
        </pc:spChg>
      </pc:sldChg>
      <pc:sldChg chg="modSp">
        <pc:chgData name="Abby King" userId="S::abby.king@everence.com::a5eae45b-b8a7-44e6-a860-0674ceae9a73" providerId="AD" clId="Web-{3B076250-E24C-2B13-036A-C7C870BCFBE3}" dt="2025-09-12T18:19:24.336" v="12" actId="20577"/>
        <pc:sldMkLst>
          <pc:docMk/>
          <pc:sldMk cId="362674641" sldId="277"/>
        </pc:sldMkLst>
        <pc:spChg chg="mod">
          <ac:chgData name="Abby King" userId="S::abby.king@everence.com::a5eae45b-b8a7-44e6-a860-0674ceae9a73" providerId="AD" clId="Web-{3B076250-E24C-2B13-036A-C7C870BCFBE3}" dt="2025-09-12T18:19:24.336" v="12" actId="20577"/>
          <ac:spMkLst>
            <pc:docMk/>
            <pc:sldMk cId="362674641" sldId="277"/>
            <ac:spMk id="4" creationId="{801A03B3-B79A-7E24-DB7F-BB7A6EB828A9}"/>
          </ac:spMkLst>
        </pc:spChg>
      </pc:sldChg>
      <pc:sldChg chg="modSp">
        <pc:chgData name="Abby King" userId="S::abby.king@everence.com::a5eae45b-b8a7-44e6-a860-0674ceae9a73" providerId="AD" clId="Web-{3B076250-E24C-2B13-036A-C7C870BCFBE3}" dt="2025-09-12T18:14:48.267" v="9" actId="1076"/>
        <pc:sldMkLst>
          <pc:docMk/>
          <pc:sldMk cId="3470890852" sldId="281"/>
        </pc:sldMkLst>
        <pc:spChg chg="mod">
          <ac:chgData name="Abby King" userId="S::abby.king@everence.com::a5eae45b-b8a7-44e6-a860-0674ceae9a73" providerId="AD" clId="Web-{3B076250-E24C-2B13-036A-C7C870BCFBE3}" dt="2025-09-12T18:14:36.299" v="1" actId="1076"/>
          <ac:spMkLst>
            <pc:docMk/>
            <pc:sldMk cId="3470890852" sldId="281"/>
            <ac:spMk id="17" creationId="{76CEF50F-966B-7486-A108-228E4F2BA79A}"/>
          </ac:spMkLst>
        </pc:spChg>
        <pc:spChg chg="mod">
          <ac:chgData name="Abby King" userId="S::abby.king@everence.com::a5eae45b-b8a7-44e6-a860-0674ceae9a73" providerId="AD" clId="Web-{3B076250-E24C-2B13-036A-C7C870BCFBE3}" dt="2025-09-12T18:14:39.330" v="3" actId="1076"/>
          <ac:spMkLst>
            <pc:docMk/>
            <pc:sldMk cId="3470890852" sldId="281"/>
            <ac:spMk id="18" creationId="{659BD17C-85EE-991E-4388-F6C7F31F5018}"/>
          </ac:spMkLst>
        </pc:spChg>
        <pc:spChg chg="mod">
          <ac:chgData name="Abby King" userId="S::abby.king@everence.com::a5eae45b-b8a7-44e6-a860-0674ceae9a73" providerId="AD" clId="Web-{3B076250-E24C-2B13-036A-C7C870BCFBE3}" dt="2025-09-12T18:14:48.267" v="9" actId="1076"/>
          <ac:spMkLst>
            <pc:docMk/>
            <pc:sldMk cId="3470890852" sldId="281"/>
            <ac:spMk id="19" creationId="{289DAF84-1782-94F4-0374-33A68A1F874E}"/>
          </ac:spMkLst>
        </pc:spChg>
        <pc:spChg chg="mod">
          <ac:chgData name="Abby King" userId="S::abby.king@everence.com::a5eae45b-b8a7-44e6-a860-0674ceae9a73" providerId="AD" clId="Web-{3B076250-E24C-2B13-036A-C7C870BCFBE3}" dt="2025-09-12T18:14:42.174" v="5" actId="1076"/>
          <ac:spMkLst>
            <pc:docMk/>
            <pc:sldMk cId="3470890852" sldId="281"/>
            <ac:spMk id="20" creationId="{A9575C0A-2031-1A49-E5AF-26634A38E1F0}"/>
          </ac:spMkLst>
        </pc:spChg>
        <pc:spChg chg="mod">
          <ac:chgData name="Abby King" userId="S::abby.king@everence.com::a5eae45b-b8a7-44e6-a860-0674ceae9a73" providerId="AD" clId="Web-{3B076250-E24C-2B13-036A-C7C870BCFBE3}" dt="2025-09-12T18:14:45.189" v="7" actId="1076"/>
          <ac:spMkLst>
            <pc:docMk/>
            <pc:sldMk cId="3470890852" sldId="281"/>
            <ac:spMk id="21" creationId="{0CBAD53F-EBAB-BF97-CD2C-54BAB632EEC4}"/>
          </ac:spMkLst>
        </pc:spChg>
      </pc:sldChg>
    </pc:docChg>
  </pc:docChgLst>
  <pc:docChgLst>
    <pc:chgData name="Caroline Greaser" userId="S::caroline.greaser@everence.com::4768c633-ff99-48e7-9544-3ccb1f793b52" providerId="AD" clId="Web-{E7D8ED4A-8839-AB9E-86F8-C1D2FE73C21C}"/>
    <pc:docChg chg="modSld">
      <pc:chgData name="Caroline Greaser" userId="S::caroline.greaser@everence.com::4768c633-ff99-48e7-9544-3ccb1f793b52" providerId="AD" clId="Web-{E7D8ED4A-8839-AB9E-86F8-C1D2FE73C21C}" dt="2025-09-15T17:42:45.383" v="5"/>
      <pc:docMkLst>
        <pc:docMk/>
      </pc:docMkLst>
      <pc:sldChg chg="modSp">
        <pc:chgData name="Caroline Greaser" userId="S::caroline.greaser@everence.com::4768c633-ff99-48e7-9544-3ccb1f793b52" providerId="AD" clId="Web-{E7D8ED4A-8839-AB9E-86F8-C1D2FE73C21C}" dt="2025-09-15T17:41:36.007" v="2" actId="20577"/>
        <pc:sldMkLst>
          <pc:docMk/>
          <pc:sldMk cId="1219026227" sldId="262"/>
        </pc:sldMkLst>
        <pc:spChg chg="mod">
          <ac:chgData name="Caroline Greaser" userId="S::caroline.greaser@everence.com::4768c633-ff99-48e7-9544-3ccb1f793b52" providerId="AD" clId="Web-{E7D8ED4A-8839-AB9E-86F8-C1D2FE73C21C}" dt="2025-09-15T17:41:36.007" v="2" actId="20577"/>
          <ac:spMkLst>
            <pc:docMk/>
            <pc:sldMk cId="1219026227" sldId="262"/>
            <ac:spMk id="20" creationId="{640BE7C2-30B9-A63C-2C43-6248191531D1}"/>
          </ac:spMkLst>
        </pc:spChg>
      </pc:sldChg>
      <pc:sldChg chg="delSp">
        <pc:chgData name="Caroline Greaser" userId="S::caroline.greaser@everence.com::4768c633-ff99-48e7-9544-3ccb1f793b52" providerId="AD" clId="Web-{E7D8ED4A-8839-AB9E-86F8-C1D2FE73C21C}" dt="2025-09-15T17:42:45.383" v="5"/>
        <pc:sldMkLst>
          <pc:docMk/>
          <pc:sldMk cId="1457025296" sldId="276"/>
        </pc:sldMkLst>
        <pc:spChg chg="del">
          <ac:chgData name="Caroline Greaser" userId="S::caroline.greaser@everence.com::4768c633-ff99-48e7-9544-3ccb1f793b52" providerId="AD" clId="Web-{E7D8ED4A-8839-AB9E-86F8-C1D2FE73C21C}" dt="2025-09-15T17:42:45.383" v="5"/>
          <ac:spMkLst>
            <pc:docMk/>
            <pc:sldMk cId="1457025296" sldId="276"/>
            <ac:spMk id="4" creationId="{1F412F0C-6FAE-DE35-3BB5-E1CC9B04B7A3}"/>
          </ac:spMkLst>
        </pc:spChg>
      </pc:sldChg>
      <pc:sldChg chg="modSp">
        <pc:chgData name="Caroline Greaser" userId="S::caroline.greaser@everence.com::4768c633-ff99-48e7-9544-3ccb1f793b52" providerId="AD" clId="Web-{E7D8ED4A-8839-AB9E-86F8-C1D2FE73C21C}" dt="2025-09-15T17:42:19.539" v="4" actId="20577"/>
        <pc:sldMkLst>
          <pc:docMk/>
          <pc:sldMk cId="1198954929" sldId="630"/>
        </pc:sldMkLst>
        <pc:spChg chg="mod">
          <ac:chgData name="Caroline Greaser" userId="S::caroline.greaser@everence.com::4768c633-ff99-48e7-9544-3ccb1f793b52" providerId="AD" clId="Web-{E7D8ED4A-8839-AB9E-86F8-C1D2FE73C21C}" dt="2025-09-15T17:42:19.539" v="4" actId="20577"/>
          <ac:spMkLst>
            <pc:docMk/>
            <pc:sldMk cId="1198954929" sldId="630"/>
            <ac:spMk id="8" creationId="{FD28331B-DC26-4743-990E-B16CD0010BE3}"/>
          </ac:spMkLst>
        </pc:spChg>
      </pc:sldChg>
    </pc:docChg>
  </pc:docChgLst>
  <pc:docChgLst>
    <pc:chgData name="Abby King" userId="S::abby.king@everence.com::a5eae45b-b8a7-44e6-a860-0674ceae9a73" providerId="AD" clId="Web-{1CCADD48-760E-FF29-2411-F54E919D9B25}"/>
    <pc:docChg chg="modSld">
      <pc:chgData name="Abby King" userId="S::abby.king@everence.com::a5eae45b-b8a7-44e6-a860-0674ceae9a73" providerId="AD" clId="Web-{1CCADD48-760E-FF29-2411-F54E919D9B25}" dt="2025-09-12T16:28:00.502" v="13" actId="20577"/>
      <pc:docMkLst>
        <pc:docMk/>
      </pc:docMkLst>
      <pc:sldChg chg="modSp">
        <pc:chgData name="Abby King" userId="S::abby.king@everence.com::a5eae45b-b8a7-44e6-a860-0674ceae9a73" providerId="AD" clId="Web-{1CCADD48-760E-FF29-2411-F54E919D9B25}" dt="2025-09-12T16:26:23.767" v="11" actId="20577"/>
        <pc:sldMkLst>
          <pc:docMk/>
          <pc:sldMk cId="4212642053" sldId="257"/>
        </pc:sldMkLst>
        <pc:spChg chg="mod">
          <ac:chgData name="Abby King" userId="S::abby.king@everence.com::a5eae45b-b8a7-44e6-a860-0674ceae9a73" providerId="AD" clId="Web-{1CCADD48-760E-FF29-2411-F54E919D9B25}" dt="2025-09-12T16:26:14.829" v="6" actId="20577"/>
          <ac:spMkLst>
            <pc:docMk/>
            <pc:sldMk cId="4212642053" sldId="257"/>
            <ac:spMk id="5" creationId="{505EBA68-7FD8-5792-31AF-8DE338208C1D}"/>
          </ac:spMkLst>
        </pc:spChg>
        <pc:spChg chg="mod">
          <ac:chgData name="Abby King" userId="S::abby.king@everence.com::a5eae45b-b8a7-44e6-a860-0674ceae9a73" providerId="AD" clId="Web-{1CCADD48-760E-FF29-2411-F54E919D9B25}" dt="2025-09-12T16:26:23.767" v="11" actId="20577"/>
          <ac:spMkLst>
            <pc:docMk/>
            <pc:sldMk cId="4212642053" sldId="257"/>
            <ac:spMk id="7" creationId="{EB2DF649-0193-9823-0C90-EED81ADD618B}"/>
          </ac:spMkLst>
        </pc:spChg>
      </pc:sldChg>
      <pc:sldChg chg="modSp">
        <pc:chgData name="Abby King" userId="S::abby.king@everence.com::a5eae45b-b8a7-44e6-a860-0674ceae9a73" providerId="AD" clId="Web-{1CCADD48-760E-FF29-2411-F54E919D9B25}" dt="2025-09-12T16:26:12.017" v="5" actId="20577"/>
        <pc:sldMkLst>
          <pc:docMk/>
          <pc:sldMk cId="1219026227" sldId="262"/>
        </pc:sldMkLst>
        <pc:spChg chg="mod">
          <ac:chgData name="Abby King" userId="S::abby.king@everence.com::a5eae45b-b8a7-44e6-a860-0674ceae9a73" providerId="AD" clId="Web-{1CCADD48-760E-FF29-2411-F54E919D9B25}" dt="2025-09-12T16:26:09.329" v="4" actId="20577"/>
          <ac:spMkLst>
            <pc:docMk/>
            <pc:sldMk cId="1219026227" sldId="262"/>
            <ac:spMk id="20" creationId="{640BE7C2-30B9-A63C-2C43-6248191531D1}"/>
          </ac:spMkLst>
        </pc:spChg>
        <pc:spChg chg="mod">
          <ac:chgData name="Abby King" userId="S::abby.king@everence.com::a5eae45b-b8a7-44e6-a860-0674ceae9a73" providerId="AD" clId="Web-{1CCADD48-760E-FF29-2411-F54E919D9B25}" dt="2025-09-12T16:26:12.017" v="5" actId="20577"/>
          <ac:spMkLst>
            <pc:docMk/>
            <pc:sldMk cId="1219026227" sldId="262"/>
            <ac:spMk id="21" creationId="{64ACE1E3-A1BC-0398-34E8-DA03623A004E}"/>
          </ac:spMkLst>
        </pc:spChg>
      </pc:sldChg>
      <pc:sldChg chg="modSp">
        <pc:chgData name="Abby King" userId="S::abby.king@everence.com::a5eae45b-b8a7-44e6-a860-0674ceae9a73" providerId="AD" clId="Web-{1CCADD48-760E-FF29-2411-F54E919D9B25}" dt="2025-09-12T16:28:00.502" v="13" actId="20577"/>
        <pc:sldMkLst>
          <pc:docMk/>
          <pc:sldMk cId="362674641" sldId="277"/>
        </pc:sldMkLst>
        <pc:spChg chg="mod">
          <ac:chgData name="Abby King" userId="S::abby.king@everence.com::a5eae45b-b8a7-44e6-a860-0674ceae9a73" providerId="AD" clId="Web-{1CCADD48-760E-FF29-2411-F54E919D9B25}" dt="2025-09-12T16:28:00.502" v="13" actId="20577"/>
          <ac:spMkLst>
            <pc:docMk/>
            <pc:sldMk cId="362674641" sldId="277"/>
            <ac:spMk id="20" creationId="{AB6C6BD2-2BC9-185C-1825-8DDF20142266}"/>
          </ac:spMkLst>
        </pc:spChg>
      </pc:sldChg>
    </pc:docChg>
  </pc:docChgLst>
  <pc:docChgLst>
    <pc:chgData name="Caroline Greaser" userId="S::caroline.greaser@everence.com::4768c633-ff99-48e7-9544-3ccb1f793b52" providerId="AD" clId="Web-{58FD12D7-C2A4-000B-9109-2E4DB5E7E051}"/>
    <pc:docChg chg="modSld">
      <pc:chgData name="Caroline Greaser" userId="S::caroline.greaser@everence.com::4768c633-ff99-48e7-9544-3ccb1f793b52" providerId="AD" clId="Web-{58FD12D7-C2A4-000B-9109-2E4DB5E7E051}" dt="2025-09-12T15:21:12.074" v="934" actId="20577"/>
      <pc:docMkLst>
        <pc:docMk/>
      </pc:docMkLst>
      <pc:sldChg chg="addSp delSp modSp">
        <pc:chgData name="Caroline Greaser" userId="S::caroline.greaser@everence.com::4768c633-ff99-48e7-9544-3ccb1f793b52" providerId="AD" clId="Web-{58FD12D7-C2A4-000B-9109-2E4DB5E7E051}" dt="2025-09-12T13:35:44.036" v="87"/>
        <pc:sldMkLst>
          <pc:docMk/>
          <pc:sldMk cId="4212642053" sldId="257"/>
        </pc:sldMkLst>
        <pc:spChg chg="add mod">
          <ac:chgData name="Caroline Greaser" userId="S::caroline.greaser@everence.com::4768c633-ff99-48e7-9544-3ccb1f793b52" providerId="AD" clId="Web-{58FD12D7-C2A4-000B-9109-2E4DB5E7E051}" dt="2025-09-12T13:34:37.264" v="28" actId="1076"/>
          <ac:spMkLst>
            <pc:docMk/>
            <pc:sldMk cId="4212642053" sldId="257"/>
            <ac:spMk id="5" creationId="{505EBA68-7FD8-5792-31AF-8DE338208C1D}"/>
          </ac:spMkLst>
        </pc:spChg>
        <pc:spChg chg="add mod">
          <ac:chgData name="Caroline Greaser" userId="S::caroline.greaser@everence.com::4768c633-ff99-48e7-9544-3ccb1f793b52" providerId="AD" clId="Web-{58FD12D7-C2A4-000B-9109-2E4DB5E7E051}" dt="2025-09-12T13:35:25.425" v="84" actId="20577"/>
          <ac:spMkLst>
            <pc:docMk/>
            <pc:sldMk cId="4212642053" sldId="257"/>
            <ac:spMk id="7" creationId="{EB2DF649-0193-9823-0C90-EED81ADD618B}"/>
          </ac:spMkLst>
        </pc:spChg>
      </pc:sldChg>
      <pc:sldChg chg="addSp delSp modSp">
        <pc:chgData name="Caroline Greaser" userId="S::caroline.greaser@everence.com::4768c633-ff99-48e7-9544-3ccb1f793b52" providerId="AD" clId="Web-{58FD12D7-C2A4-000B-9109-2E4DB5E7E051}" dt="2025-09-12T14:55:29.973" v="554" actId="20577"/>
        <pc:sldMkLst>
          <pc:docMk/>
          <pc:sldMk cId="3894513462" sldId="258"/>
        </pc:sldMkLst>
        <pc:spChg chg="add mod">
          <ac:chgData name="Caroline Greaser" userId="S::caroline.greaser@everence.com::4768c633-ff99-48e7-9544-3ccb1f793b52" providerId="AD" clId="Web-{58FD12D7-C2A4-000B-9109-2E4DB5E7E051}" dt="2025-09-12T14:55:29.973" v="554" actId="20577"/>
          <ac:spMkLst>
            <pc:docMk/>
            <pc:sldMk cId="3894513462" sldId="258"/>
            <ac:spMk id="2" creationId="{440A4307-E748-22F1-8A52-B84BA981916F}"/>
          </ac:spMkLst>
        </pc:spChg>
        <pc:spChg chg="add mod">
          <ac:chgData name="Caroline Greaser" userId="S::caroline.greaser@everence.com::4768c633-ff99-48e7-9544-3ccb1f793b52" providerId="AD" clId="Web-{58FD12D7-C2A4-000B-9109-2E4DB5E7E051}" dt="2025-09-12T13:38:36.814" v="127" actId="20577"/>
          <ac:spMkLst>
            <pc:docMk/>
            <pc:sldMk cId="3894513462" sldId="258"/>
            <ac:spMk id="9" creationId="{7500BA82-3A99-04B0-300F-DA7800F4BA12}"/>
          </ac:spMkLst>
        </pc:spChg>
      </pc:sldChg>
      <pc:sldChg chg="addSp delSp modSp">
        <pc:chgData name="Caroline Greaser" userId="S::caroline.greaser@everence.com::4768c633-ff99-48e7-9544-3ccb1f793b52" providerId="AD" clId="Web-{58FD12D7-C2A4-000B-9109-2E4DB5E7E051}" dt="2025-09-12T14:55:33.129" v="555" actId="20577"/>
        <pc:sldMkLst>
          <pc:docMk/>
          <pc:sldMk cId="4173742060" sldId="260"/>
        </pc:sldMkLst>
        <pc:spChg chg="mod">
          <ac:chgData name="Caroline Greaser" userId="S::caroline.greaser@everence.com::4768c633-ff99-48e7-9544-3ccb1f793b52" providerId="AD" clId="Web-{58FD12D7-C2A4-000B-9109-2E4DB5E7E051}" dt="2025-09-12T14:55:33.129" v="555" actId="20577"/>
          <ac:spMkLst>
            <pc:docMk/>
            <pc:sldMk cId="4173742060" sldId="260"/>
            <ac:spMk id="4" creationId="{33691DB4-B156-EEEF-A940-5E94F6BA6571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3:46:01.639" v="304" actId="1076"/>
          <ac:spMkLst>
            <pc:docMk/>
            <pc:sldMk cId="4173742060" sldId="260"/>
            <ac:spMk id="5" creationId="{9EFA9483-8C13-08EC-8FC9-C15956E0B273}"/>
          </ac:spMkLst>
        </pc:spChg>
      </pc:sldChg>
      <pc:sldChg chg="addSp delSp modSp">
        <pc:chgData name="Caroline Greaser" userId="S::caroline.greaser@everence.com::4768c633-ff99-48e7-9544-3ccb1f793b52" providerId="AD" clId="Web-{58FD12D7-C2A4-000B-9109-2E4DB5E7E051}" dt="2025-09-12T15:05:37.191" v="675"/>
        <pc:sldMkLst>
          <pc:docMk/>
          <pc:sldMk cId="1219026227" sldId="262"/>
        </pc:sldMkLst>
        <pc:spChg chg="mod">
          <ac:chgData name="Caroline Greaser" userId="S::caroline.greaser@everence.com::4768c633-ff99-48e7-9544-3ccb1f793b52" providerId="AD" clId="Web-{58FD12D7-C2A4-000B-9109-2E4DB5E7E051}" dt="2025-09-12T13:40:56.726" v="150" actId="20577"/>
          <ac:spMkLst>
            <pc:docMk/>
            <pc:sldMk cId="1219026227" sldId="262"/>
            <ac:spMk id="2" creationId="{D0443F4C-D976-BCC2-BB4D-D4E46A0BA9E7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3:43:59.746" v="181" actId="20577"/>
          <ac:spMkLst>
            <pc:docMk/>
            <pc:sldMk cId="1219026227" sldId="262"/>
            <ac:spMk id="20" creationId="{640BE7C2-30B9-A63C-2C43-6248191531D1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3:44:40.685" v="288" actId="20577"/>
          <ac:spMkLst>
            <pc:docMk/>
            <pc:sldMk cId="1219026227" sldId="262"/>
            <ac:spMk id="21" creationId="{64ACE1E3-A1BC-0398-34E8-DA03623A004E}"/>
          </ac:spMkLst>
        </pc:spChg>
      </pc:sldChg>
      <pc:sldChg chg="addSp delSp modSp">
        <pc:chgData name="Caroline Greaser" userId="S::caroline.greaser@everence.com::4768c633-ff99-48e7-9544-3ccb1f793b52" providerId="AD" clId="Web-{58FD12D7-C2A4-000B-9109-2E4DB5E7E051}" dt="2025-09-12T15:16:59.111" v="822" actId="20577"/>
        <pc:sldMkLst>
          <pc:docMk/>
          <pc:sldMk cId="1809833313" sldId="263"/>
        </pc:sldMkLst>
        <pc:spChg chg="mod">
          <ac:chgData name="Caroline Greaser" userId="S::caroline.greaser@everence.com::4768c633-ff99-48e7-9544-3ccb1f793b52" providerId="AD" clId="Web-{58FD12D7-C2A4-000B-9109-2E4DB5E7E051}" dt="2025-09-12T14:00:44.484" v="536" actId="20577"/>
          <ac:spMkLst>
            <pc:docMk/>
            <pc:sldMk cId="1809833313" sldId="263"/>
            <ac:spMk id="2" creationId="{CDB1EE28-8E62-A8DD-E3AA-57A2A530DCD8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5:16:59.111" v="822" actId="20577"/>
          <ac:spMkLst>
            <pc:docMk/>
            <pc:sldMk cId="1809833313" sldId="263"/>
            <ac:spMk id="3" creationId="{A78E2806-84D0-847B-239F-ECFD2E3F6F78}"/>
          </ac:spMkLst>
        </pc:spChg>
        <pc:picChg chg="mod modCrop">
          <ac:chgData name="Caroline Greaser" userId="S::caroline.greaser@everence.com::4768c633-ff99-48e7-9544-3ccb1f793b52" providerId="AD" clId="Web-{58FD12D7-C2A4-000B-9109-2E4DB5E7E051}" dt="2025-09-12T13:59:16.935" v="525"/>
          <ac:picMkLst>
            <pc:docMk/>
            <pc:sldMk cId="1809833313" sldId="263"/>
            <ac:picMk id="5" creationId="{C9413CBD-A1E2-D4EE-4C70-2527ED3BD976}"/>
          </ac:picMkLst>
        </pc:picChg>
      </pc:sldChg>
      <pc:sldChg chg="addSp delSp modSp">
        <pc:chgData name="Caroline Greaser" userId="S::caroline.greaser@everence.com::4768c633-ff99-48e7-9544-3ccb1f793b52" providerId="AD" clId="Web-{58FD12D7-C2A4-000B-9109-2E4DB5E7E051}" dt="2025-09-12T15:05:18.972" v="674"/>
        <pc:sldMkLst>
          <pc:docMk/>
          <pc:sldMk cId="2618414278" sldId="265"/>
        </pc:sldMkLst>
        <pc:spChg chg="mod">
          <ac:chgData name="Caroline Greaser" userId="S::caroline.greaser@everence.com::4768c633-ff99-48e7-9544-3ccb1f793b52" providerId="AD" clId="Web-{58FD12D7-C2A4-000B-9109-2E4DB5E7E051}" dt="2025-09-12T14:55:42.785" v="557" actId="20577"/>
          <ac:spMkLst>
            <pc:docMk/>
            <pc:sldMk cId="2618414278" sldId="265"/>
            <ac:spMk id="2" creationId="{E246F5D2-7E11-40E2-5B1E-9A0DC9D19655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3:50:11.268" v="440" actId="20577"/>
          <ac:spMkLst>
            <pc:docMk/>
            <pc:sldMk cId="2618414278" sldId="265"/>
            <ac:spMk id="3" creationId="{3FFC8CC6-0477-225E-8664-F5C396D24012}"/>
          </ac:spMkLst>
        </pc:spChg>
        <pc:picChg chg="mod">
          <ac:chgData name="Caroline Greaser" userId="S::caroline.greaser@everence.com::4768c633-ff99-48e7-9544-3ccb1f793b52" providerId="AD" clId="Web-{58FD12D7-C2A4-000B-9109-2E4DB5E7E051}" dt="2025-09-12T15:05:18.972" v="674"/>
          <ac:picMkLst>
            <pc:docMk/>
            <pc:sldMk cId="2618414278" sldId="265"/>
            <ac:picMk id="5" creationId="{079D9FE8-C0FD-0C07-C2A1-266776661F0A}"/>
          </ac:picMkLst>
        </pc:picChg>
      </pc:sldChg>
      <pc:sldChg chg="addSp delSp modSp">
        <pc:chgData name="Caroline Greaser" userId="S::caroline.greaser@everence.com::4768c633-ff99-48e7-9544-3ccb1f793b52" providerId="AD" clId="Web-{58FD12D7-C2A4-000B-9109-2E4DB5E7E051}" dt="2025-09-12T14:55:38.035" v="556" actId="20577"/>
        <pc:sldMkLst>
          <pc:docMk/>
          <pc:sldMk cId="1072620201" sldId="266"/>
        </pc:sldMkLst>
        <pc:spChg chg="mod">
          <ac:chgData name="Caroline Greaser" userId="S::caroline.greaser@everence.com::4768c633-ff99-48e7-9544-3ccb1f793b52" providerId="AD" clId="Web-{58FD12D7-C2A4-000B-9109-2E4DB5E7E051}" dt="2025-09-12T14:55:38.035" v="556" actId="20577"/>
          <ac:spMkLst>
            <pc:docMk/>
            <pc:sldMk cId="1072620201" sldId="266"/>
            <ac:spMk id="2" creationId="{0A8007C4-3FA9-14BE-FE78-F57D098EC898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3:48:25.735" v="414" actId="20577"/>
          <ac:spMkLst>
            <pc:docMk/>
            <pc:sldMk cId="1072620201" sldId="266"/>
            <ac:spMk id="3" creationId="{1D956AC2-537B-FE43-C1E0-B20DCB09484C}"/>
          </ac:spMkLst>
        </pc:spChg>
      </pc:sldChg>
      <pc:sldChg chg="addSp delSp modSp">
        <pc:chgData name="Caroline Greaser" userId="S::caroline.greaser@everence.com::4768c633-ff99-48e7-9544-3ccb1f793b52" providerId="AD" clId="Web-{58FD12D7-C2A4-000B-9109-2E4DB5E7E051}" dt="2025-09-12T15:05:47.238" v="676" actId="20577"/>
        <pc:sldMkLst>
          <pc:docMk/>
          <pc:sldMk cId="3827984222" sldId="267"/>
        </pc:sldMkLst>
        <pc:spChg chg="mod">
          <ac:chgData name="Caroline Greaser" userId="S::caroline.greaser@everence.com::4768c633-ff99-48e7-9544-3ccb1f793b52" providerId="AD" clId="Web-{58FD12D7-C2A4-000B-9109-2E4DB5E7E051}" dt="2025-09-12T15:05:47.238" v="676" actId="20577"/>
          <ac:spMkLst>
            <pc:docMk/>
            <pc:sldMk cId="3827984222" sldId="267"/>
            <ac:spMk id="2" creationId="{679D9479-7325-BFFC-7888-865AE28387A5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5:01:02.687" v="613" actId="1076"/>
          <ac:spMkLst>
            <pc:docMk/>
            <pc:sldMk cId="3827984222" sldId="267"/>
            <ac:spMk id="3" creationId="{7B7B1069-F8EE-E4E3-023A-7DA15467D3BE}"/>
          </ac:spMkLst>
        </pc:spChg>
      </pc:sldChg>
      <pc:sldChg chg="addSp delSp modSp">
        <pc:chgData name="Caroline Greaser" userId="S::caroline.greaser@everence.com::4768c633-ff99-48e7-9544-3ccb1f793b52" providerId="AD" clId="Web-{58FD12D7-C2A4-000B-9109-2E4DB5E7E051}" dt="2025-09-12T15:02:53.345" v="650" actId="1076"/>
        <pc:sldMkLst>
          <pc:docMk/>
          <pc:sldMk cId="2783635733" sldId="268"/>
        </pc:sldMkLst>
        <pc:spChg chg="mod">
          <ac:chgData name="Caroline Greaser" userId="S::caroline.greaser@everence.com::4768c633-ff99-48e7-9544-3ccb1f793b52" providerId="AD" clId="Web-{58FD12D7-C2A4-000B-9109-2E4DB5E7E051}" dt="2025-09-12T15:02:49.564" v="649" actId="20577"/>
          <ac:spMkLst>
            <pc:docMk/>
            <pc:sldMk cId="2783635733" sldId="268"/>
            <ac:spMk id="2" creationId="{39C6DFB7-3FFD-41F6-C104-F8E64F6AF650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5:02:53.345" v="650" actId="1076"/>
          <ac:spMkLst>
            <pc:docMk/>
            <pc:sldMk cId="2783635733" sldId="268"/>
            <ac:spMk id="3" creationId="{904204EB-A5C3-6954-4C32-E7ABDED48C20}"/>
          </ac:spMkLst>
        </pc:spChg>
      </pc:sldChg>
      <pc:sldChg chg="addSp delSp modSp">
        <pc:chgData name="Caroline Greaser" userId="S::caroline.greaser@everence.com::4768c633-ff99-48e7-9544-3ccb1f793b52" providerId="AD" clId="Web-{58FD12D7-C2A4-000B-9109-2E4DB5E7E051}" dt="2025-09-12T13:56:47.227" v="518"/>
        <pc:sldMkLst>
          <pc:docMk/>
          <pc:sldMk cId="1456114522" sldId="269"/>
        </pc:sldMkLst>
        <pc:graphicFrameChg chg="modGraphic">
          <ac:chgData name="Caroline Greaser" userId="S::caroline.greaser@everence.com::4768c633-ff99-48e7-9544-3ccb1f793b52" providerId="AD" clId="Web-{58FD12D7-C2A4-000B-9109-2E4DB5E7E051}" dt="2025-09-12T13:56:43.680" v="517" actId="20577"/>
          <ac:graphicFrameMkLst>
            <pc:docMk/>
            <pc:sldMk cId="1456114522" sldId="269"/>
            <ac:graphicFrameMk id="5" creationId="{A24085A7-BF29-9288-9BFC-91EF4E80AC4F}"/>
          </ac:graphicFrameMkLst>
        </pc:graphicFrameChg>
      </pc:sldChg>
      <pc:sldChg chg="addSp delSp modSp">
        <pc:chgData name="Caroline Greaser" userId="S::caroline.greaser@everence.com::4768c633-ff99-48e7-9544-3ccb1f793b52" providerId="AD" clId="Web-{58FD12D7-C2A4-000B-9109-2E4DB5E7E051}" dt="2025-09-12T15:04:27.143" v="672"/>
        <pc:sldMkLst>
          <pc:docMk/>
          <pc:sldMk cId="3546285347" sldId="271"/>
        </pc:sldMkLst>
        <pc:spChg chg="mod">
          <ac:chgData name="Caroline Greaser" userId="S::caroline.greaser@everence.com::4768c633-ff99-48e7-9544-3ccb1f793b52" providerId="AD" clId="Web-{58FD12D7-C2A4-000B-9109-2E4DB5E7E051}" dt="2025-09-12T15:03:23.143" v="659" actId="20577"/>
          <ac:spMkLst>
            <pc:docMk/>
            <pc:sldMk cId="3546285347" sldId="271"/>
            <ac:spMk id="2" creationId="{57A26CED-35E1-E2E7-0646-6F83A839CC9E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5:04:22.909" v="670" actId="20577"/>
          <ac:spMkLst>
            <pc:docMk/>
            <pc:sldMk cId="3546285347" sldId="271"/>
            <ac:spMk id="3" creationId="{15ECE2C0-5867-3F02-BE27-B9E8862D37F8}"/>
          </ac:spMkLst>
        </pc:spChg>
      </pc:sldChg>
      <pc:sldChg chg="addSp delSp modSp">
        <pc:chgData name="Caroline Greaser" userId="S::caroline.greaser@everence.com::4768c633-ff99-48e7-9544-3ccb1f793b52" providerId="AD" clId="Web-{58FD12D7-C2A4-000B-9109-2E4DB5E7E051}" dt="2025-09-12T15:08:36.495" v="727"/>
        <pc:sldMkLst>
          <pc:docMk/>
          <pc:sldMk cId="2845674512" sldId="272"/>
        </pc:sldMkLst>
        <pc:spChg chg="mod">
          <ac:chgData name="Caroline Greaser" userId="S::caroline.greaser@everence.com::4768c633-ff99-48e7-9544-3ccb1f793b52" providerId="AD" clId="Web-{58FD12D7-C2A4-000B-9109-2E4DB5E7E051}" dt="2025-09-12T15:08:33.400" v="726" actId="20577"/>
          <ac:spMkLst>
            <pc:docMk/>
            <pc:sldMk cId="2845674512" sldId="272"/>
            <ac:spMk id="2" creationId="{7B3C21B8-66FD-B4A0-BD99-174F24EDE3DD}"/>
          </ac:spMkLst>
        </pc:spChg>
      </pc:sldChg>
      <pc:sldChg chg="addSp delSp modSp">
        <pc:chgData name="Caroline Greaser" userId="S::caroline.greaser@everence.com::4768c633-ff99-48e7-9544-3ccb1f793b52" providerId="AD" clId="Web-{58FD12D7-C2A4-000B-9109-2E4DB5E7E051}" dt="2025-09-12T15:16:38.797" v="821" actId="14100"/>
        <pc:sldMkLst>
          <pc:docMk/>
          <pc:sldMk cId="3390653149" sldId="273"/>
        </pc:sldMkLst>
        <pc:spChg chg="mod">
          <ac:chgData name="Caroline Greaser" userId="S::caroline.greaser@everence.com::4768c633-ff99-48e7-9544-3ccb1f793b52" providerId="AD" clId="Web-{58FD12D7-C2A4-000B-9109-2E4DB5E7E051}" dt="2025-09-12T15:09:16.982" v="739" actId="20577"/>
          <ac:spMkLst>
            <pc:docMk/>
            <pc:sldMk cId="3390653149" sldId="273"/>
            <ac:spMk id="2" creationId="{351D8924-7C9F-BDAE-9D61-4B1C6F607915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5:16:38.797" v="821" actId="14100"/>
          <ac:spMkLst>
            <pc:docMk/>
            <pc:sldMk cId="3390653149" sldId="273"/>
            <ac:spMk id="3" creationId="{E0C1A5FA-3BE9-A6D0-AEE5-445BAD9CFE3A}"/>
          </ac:spMkLst>
        </pc:spChg>
        <pc:picChg chg="mod">
          <ac:chgData name="Caroline Greaser" userId="S::caroline.greaser@everence.com::4768c633-ff99-48e7-9544-3ccb1f793b52" providerId="AD" clId="Web-{58FD12D7-C2A4-000B-9109-2E4DB5E7E051}" dt="2025-09-12T15:08:50.590" v="729"/>
          <ac:picMkLst>
            <pc:docMk/>
            <pc:sldMk cId="3390653149" sldId="273"/>
            <ac:picMk id="5" creationId="{26265FA1-2F8D-8817-C333-7DD2E03D8138}"/>
          </ac:picMkLst>
        </pc:picChg>
      </pc:sldChg>
      <pc:sldChg chg="addSp delSp modSp">
        <pc:chgData name="Caroline Greaser" userId="S::caroline.greaser@everence.com::4768c633-ff99-48e7-9544-3ccb1f793b52" providerId="AD" clId="Web-{58FD12D7-C2A4-000B-9109-2E4DB5E7E051}" dt="2025-09-12T15:14:33.602" v="797" actId="1076"/>
        <pc:sldMkLst>
          <pc:docMk/>
          <pc:sldMk cId="2122192527" sldId="274"/>
        </pc:sldMkLst>
        <pc:spChg chg="mod">
          <ac:chgData name="Caroline Greaser" userId="S::caroline.greaser@everence.com::4768c633-ff99-48e7-9544-3ccb1f793b52" providerId="AD" clId="Web-{58FD12D7-C2A4-000B-9109-2E4DB5E7E051}" dt="2025-09-12T15:14:33.602" v="797" actId="1076"/>
          <ac:spMkLst>
            <pc:docMk/>
            <pc:sldMk cId="2122192527" sldId="274"/>
            <ac:spMk id="3" creationId="{4D79BA94-330E-4DA8-CF25-91A6D836468B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5:10:40.144" v="766" actId="20577"/>
          <ac:spMkLst>
            <pc:docMk/>
            <pc:sldMk cId="2122192527" sldId="274"/>
            <ac:spMk id="4" creationId="{EE3170BF-0EA5-2218-2D74-8BA576822D6A}"/>
          </ac:spMkLst>
        </pc:spChg>
        <pc:picChg chg="mod">
          <ac:chgData name="Caroline Greaser" userId="S::caroline.greaser@everence.com::4768c633-ff99-48e7-9544-3ccb1f793b52" providerId="AD" clId="Web-{58FD12D7-C2A4-000B-9109-2E4DB5E7E051}" dt="2025-09-12T15:14:26.900" v="796" actId="1076"/>
          <ac:picMkLst>
            <pc:docMk/>
            <pc:sldMk cId="2122192527" sldId="274"/>
            <ac:picMk id="5" creationId="{D17704D4-06A5-4A7F-7066-76738401F9A2}"/>
          </ac:picMkLst>
        </pc:picChg>
      </pc:sldChg>
      <pc:sldChg chg="addSp delSp modSp">
        <pc:chgData name="Caroline Greaser" userId="S::caroline.greaser@everence.com::4768c633-ff99-48e7-9544-3ccb1f793b52" providerId="AD" clId="Web-{58FD12D7-C2A4-000B-9109-2E4DB5E7E051}" dt="2025-09-12T15:15:48.013" v="820" actId="20577"/>
        <pc:sldMkLst>
          <pc:docMk/>
          <pc:sldMk cId="1168604682" sldId="275"/>
        </pc:sldMkLst>
        <pc:spChg chg="mod">
          <ac:chgData name="Caroline Greaser" userId="S::caroline.greaser@everence.com::4768c633-ff99-48e7-9544-3ccb1f793b52" providerId="AD" clId="Web-{58FD12D7-C2A4-000B-9109-2E4DB5E7E051}" dt="2025-09-12T15:15:11.369" v="808" actId="20577"/>
          <ac:spMkLst>
            <pc:docMk/>
            <pc:sldMk cId="1168604682" sldId="275"/>
            <ac:spMk id="2" creationId="{273D9D1A-5BA4-6B02-5DA3-EE6BA89772FA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5:15:48.013" v="820" actId="20577"/>
          <ac:spMkLst>
            <pc:docMk/>
            <pc:sldMk cId="1168604682" sldId="275"/>
            <ac:spMk id="3" creationId="{B191B27F-7642-DD08-32E5-9F5477C88834}"/>
          </ac:spMkLst>
        </pc:spChg>
        <pc:picChg chg="add del">
          <ac:chgData name="Caroline Greaser" userId="S::caroline.greaser@everence.com::4768c633-ff99-48e7-9544-3ccb1f793b52" providerId="AD" clId="Web-{58FD12D7-C2A4-000B-9109-2E4DB5E7E051}" dt="2025-09-12T15:15:41.059" v="818"/>
          <ac:picMkLst>
            <pc:docMk/>
            <pc:sldMk cId="1168604682" sldId="275"/>
            <ac:picMk id="5" creationId="{CADF050F-0516-D878-6CA1-BB50A4945CF2}"/>
          </ac:picMkLst>
        </pc:picChg>
      </pc:sldChg>
      <pc:sldChg chg="addSp delSp modSp">
        <pc:chgData name="Caroline Greaser" userId="S::caroline.greaser@everence.com::4768c633-ff99-48e7-9544-3ccb1f793b52" providerId="AD" clId="Web-{58FD12D7-C2A4-000B-9109-2E4DB5E7E051}" dt="2025-09-12T15:17:36.738" v="828"/>
        <pc:sldMkLst>
          <pc:docMk/>
          <pc:sldMk cId="1457025296" sldId="276"/>
        </pc:sldMkLst>
        <pc:spChg chg="mod">
          <ac:chgData name="Caroline Greaser" userId="S::caroline.greaser@everence.com::4768c633-ff99-48e7-9544-3ccb1f793b52" providerId="AD" clId="Web-{58FD12D7-C2A4-000B-9109-2E4DB5E7E051}" dt="2025-09-12T15:17:35.379" v="827" actId="20577"/>
          <ac:spMkLst>
            <pc:docMk/>
            <pc:sldMk cId="1457025296" sldId="276"/>
            <ac:spMk id="2" creationId="{FDA73EE2-5208-2894-6D50-A801DC9E37CB}"/>
          </ac:spMkLst>
        </pc:spChg>
      </pc:sldChg>
      <pc:sldChg chg="addSp delSp modSp">
        <pc:chgData name="Caroline Greaser" userId="S::caroline.greaser@everence.com::4768c633-ff99-48e7-9544-3ccb1f793b52" providerId="AD" clId="Web-{58FD12D7-C2A4-000B-9109-2E4DB5E7E051}" dt="2025-09-12T15:20:36.526" v="933"/>
        <pc:sldMkLst>
          <pc:docMk/>
          <pc:sldMk cId="362674641" sldId="277"/>
        </pc:sldMkLst>
        <pc:spChg chg="mod">
          <ac:chgData name="Caroline Greaser" userId="S::caroline.greaser@everence.com::4768c633-ff99-48e7-9544-3ccb1f793b52" providerId="AD" clId="Web-{58FD12D7-C2A4-000B-9109-2E4DB5E7E051}" dt="2025-09-12T15:18:19.052" v="835" actId="20577"/>
          <ac:spMkLst>
            <pc:docMk/>
            <pc:sldMk cId="362674641" sldId="277"/>
            <ac:spMk id="2" creationId="{BD759F12-7C8B-2B2C-7F95-07BFB0364056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5:19:36.430" v="899" actId="20577"/>
          <ac:spMkLst>
            <pc:docMk/>
            <pc:sldMk cId="362674641" sldId="277"/>
            <ac:spMk id="4" creationId="{801A03B3-B79A-7E24-DB7F-BB7A6EB828A9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5:20:21.948" v="932" actId="20577"/>
          <ac:spMkLst>
            <pc:docMk/>
            <pc:sldMk cId="362674641" sldId="277"/>
            <ac:spMk id="20" creationId="{AB6C6BD2-2BC9-185C-1825-8DDF20142266}"/>
          </ac:spMkLst>
        </pc:spChg>
        <pc:picChg chg="mod">
          <ac:chgData name="Caroline Greaser" userId="S::caroline.greaser@everence.com::4768c633-ff99-48e7-9544-3ccb1f793b52" providerId="AD" clId="Web-{58FD12D7-C2A4-000B-9109-2E4DB5E7E051}" dt="2025-09-12T15:20:36.526" v="933"/>
          <ac:picMkLst>
            <pc:docMk/>
            <pc:sldMk cId="362674641" sldId="277"/>
            <ac:picMk id="16" creationId="{036E8E02-77A8-BC2D-4281-2A278969E2BB}"/>
          </ac:picMkLst>
        </pc:picChg>
      </pc:sldChg>
      <pc:sldChg chg="addSp delSp modSp">
        <pc:chgData name="Caroline Greaser" userId="S::caroline.greaser@everence.com::4768c633-ff99-48e7-9544-3ccb1f793b52" providerId="AD" clId="Web-{58FD12D7-C2A4-000B-9109-2E4DB5E7E051}" dt="2025-09-12T15:05:07.409" v="673"/>
        <pc:sldMkLst>
          <pc:docMk/>
          <pc:sldMk cId="2301184646" sldId="278"/>
        </pc:sldMkLst>
        <pc:spChg chg="mod">
          <ac:chgData name="Caroline Greaser" userId="S::caroline.greaser@everence.com::4768c633-ff99-48e7-9544-3ccb1f793b52" providerId="AD" clId="Web-{58FD12D7-C2A4-000B-9109-2E4DB5E7E051}" dt="2025-09-12T14:55:44.457" v="558" actId="20577"/>
          <ac:spMkLst>
            <pc:docMk/>
            <pc:sldMk cId="2301184646" sldId="278"/>
            <ac:spMk id="8" creationId="{B6B60BC1-2138-CA70-9902-BF7591A3AA69}"/>
          </ac:spMkLst>
        </pc:spChg>
        <pc:picChg chg="mod">
          <ac:chgData name="Caroline Greaser" userId="S::caroline.greaser@everence.com::4768c633-ff99-48e7-9544-3ccb1f793b52" providerId="AD" clId="Web-{58FD12D7-C2A4-000B-9109-2E4DB5E7E051}" dt="2025-09-12T15:05:07.409" v="673"/>
          <ac:picMkLst>
            <pc:docMk/>
            <pc:sldMk cId="2301184646" sldId="278"/>
            <ac:picMk id="7" creationId="{1EBB0A6C-AEED-FBC3-28EB-8DB606A96FF3}"/>
          </ac:picMkLst>
        </pc:picChg>
      </pc:sldChg>
      <pc:sldChg chg="modSp">
        <pc:chgData name="Caroline Greaser" userId="S::caroline.greaser@everence.com::4768c633-ff99-48e7-9544-3ccb1f793b52" providerId="AD" clId="Web-{58FD12D7-C2A4-000B-9109-2E4DB5E7E051}" dt="2025-09-12T13:47:33.547" v="396" actId="14100"/>
        <pc:sldMkLst>
          <pc:docMk/>
          <pc:sldMk cId="3470890852" sldId="281"/>
        </pc:sldMkLst>
        <pc:spChg chg="mod">
          <ac:chgData name="Caroline Greaser" userId="S::caroline.greaser@everence.com::4768c633-ff99-48e7-9544-3ccb1f793b52" providerId="AD" clId="Web-{58FD12D7-C2A4-000B-9109-2E4DB5E7E051}" dt="2025-09-12T13:47:33.547" v="396" actId="14100"/>
          <ac:spMkLst>
            <pc:docMk/>
            <pc:sldMk cId="3470890852" sldId="281"/>
            <ac:spMk id="5" creationId="{A0522312-81FC-7B84-54C3-435A4A0BC268}"/>
          </ac:spMkLst>
        </pc:spChg>
      </pc:sldChg>
      <pc:sldChg chg="addSp delSp modSp">
        <pc:chgData name="Caroline Greaser" userId="S::caroline.greaser@everence.com::4768c633-ff99-48e7-9544-3ccb1f793b52" providerId="AD" clId="Web-{58FD12D7-C2A4-000B-9109-2E4DB5E7E051}" dt="2025-09-12T15:21:12.074" v="934" actId="20577"/>
        <pc:sldMkLst>
          <pc:docMk/>
          <pc:sldMk cId="924501356" sldId="629"/>
        </pc:sldMkLst>
        <pc:spChg chg="mod">
          <ac:chgData name="Caroline Greaser" userId="S::caroline.greaser@everence.com::4768c633-ff99-48e7-9544-3ccb1f793b52" providerId="AD" clId="Web-{58FD12D7-C2A4-000B-9109-2E4DB5E7E051}" dt="2025-09-12T15:21:12.074" v="934" actId="20577"/>
          <ac:spMkLst>
            <pc:docMk/>
            <pc:sldMk cId="924501356" sldId="629"/>
            <ac:spMk id="8" creationId="{515933A0-B049-C8B6-4529-61D96DE347B3}"/>
          </ac:spMkLst>
        </pc:spChg>
      </pc:sldChg>
      <pc:sldChg chg="addSp delSp modSp">
        <pc:chgData name="Caroline Greaser" userId="S::caroline.greaser@everence.com::4768c633-ff99-48e7-9544-3ccb1f793b52" providerId="AD" clId="Web-{58FD12D7-C2A4-000B-9109-2E4DB5E7E051}" dt="2025-09-12T15:07:17.187" v="705" actId="1076"/>
        <pc:sldMkLst>
          <pc:docMk/>
          <pc:sldMk cId="1198954929" sldId="630"/>
        </pc:sldMkLst>
        <pc:spChg chg="mod">
          <ac:chgData name="Caroline Greaser" userId="S::caroline.greaser@everence.com::4768c633-ff99-48e7-9544-3ccb1f793b52" providerId="AD" clId="Web-{58FD12D7-C2A4-000B-9109-2E4DB5E7E051}" dt="2025-09-12T15:07:14.624" v="704" actId="1076"/>
          <ac:spMkLst>
            <pc:docMk/>
            <pc:sldMk cId="1198954929" sldId="630"/>
            <ac:spMk id="2" creationId="{238E0EC0-C8CB-244D-A62D-7441783AF65C}"/>
          </ac:spMkLst>
        </pc:spChg>
        <pc:spChg chg="mod">
          <ac:chgData name="Caroline Greaser" userId="S::caroline.greaser@everence.com::4768c633-ff99-48e7-9544-3ccb1f793b52" providerId="AD" clId="Web-{58FD12D7-C2A4-000B-9109-2E4DB5E7E051}" dt="2025-09-12T15:07:17.187" v="705" actId="1076"/>
          <ac:spMkLst>
            <pc:docMk/>
            <pc:sldMk cId="1198954929" sldId="630"/>
            <ac:spMk id="8" creationId="{FD28331B-DC26-4743-990E-B16CD0010BE3}"/>
          </ac:spMkLst>
        </pc:spChg>
      </pc:sldChg>
    </pc:docChg>
  </pc:docChgLst>
</pc:chgInfo>
</file>

<file path=ppt/comments/modernComment_114_56D8711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3DFC7B1-A551-4993-9752-8546A06E5152}" authorId="{66CC5552-0D0C-6C9B-3C25-22ACEE9790B7}" created="2025-09-05T16:06:03.065">
    <pc:sldMkLst xmlns:pc="http://schemas.microsoft.com/office/powerpoint/2013/main/command">
      <pc:docMk/>
      <pc:sldMk cId="1457025296" sldId="276"/>
    </pc:sldMkLst>
    <p188:txBody>
      <a:bodyPr/>
      <a:lstStyle/>
      <a:p>
        <a:r>
          <a:rPr lang="en-US"/>
          <a:t>Prompt, if limited questions from attendees:
Which part of today’s discussion made you feel excited about the work ahead?
What’s one thing you heard today that makes you feel more confident about being a fundraiser?
What’s one area of fundraising you plan to learn more about at the conference?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67B32F-478F-4556-AC44-B0FAE12080C1}" type="doc">
      <dgm:prSet loTypeId="urn:microsoft.com/office/officeart/2005/8/layout/radial3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FEEF8AAE-A89A-4F85-BBFE-C8E3C09BABDB}">
      <dgm:prSet phldrT="[Text]"/>
      <dgm:spPr>
        <a:solidFill>
          <a:schemeClr val="accent6">
            <a:alpha val="50000"/>
          </a:schemeClr>
        </a:solidFill>
      </dgm:spPr>
      <dgm:t>
        <a:bodyPr/>
        <a:lstStyle/>
        <a:p>
          <a:r>
            <a:rPr lang="en-US" sz="2400" b="0">
              <a:latin typeface="Frutiger LT Std 45 Light"/>
            </a:rPr>
            <a:t>Build Relationships</a:t>
          </a:r>
        </a:p>
      </dgm:t>
    </dgm:pt>
    <dgm:pt modelId="{B7F20F78-A94C-4611-8DBA-7035DFC6C1C1}" type="parTrans" cxnId="{1711EC45-EF01-4837-9400-7CFE683D333F}">
      <dgm:prSet/>
      <dgm:spPr/>
      <dgm:t>
        <a:bodyPr/>
        <a:lstStyle/>
        <a:p>
          <a:endParaRPr lang="en-US"/>
        </a:p>
      </dgm:t>
    </dgm:pt>
    <dgm:pt modelId="{76E95EFE-8033-4929-B9AD-144D0EB3D59A}" type="sibTrans" cxnId="{1711EC45-EF01-4837-9400-7CFE683D333F}">
      <dgm:prSet/>
      <dgm:spPr/>
      <dgm:t>
        <a:bodyPr/>
        <a:lstStyle/>
        <a:p>
          <a:endParaRPr lang="en-US"/>
        </a:p>
      </dgm:t>
    </dgm:pt>
    <dgm:pt modelId="{5F53BD49-42B5-45DE-8D75-7B197032D5DB}">
      <dgm:prSet phldrT="[Text]"/>
      <dgm:spPr>
        <a:solidFill>
          <a:schemeClr val="accent6">
            <a:lumMod val="20000"/>
            <a:lumOff val="80000"/>
            <a:alpha val="50000"/>
          </a:schemeClr>
        </a:solidFill>
      </dgm:spPr>
      <dgm:t>
        <a:bodyPr/>
        <a:lstStyle/>
        <a:p>
          <a:r>
            <a:rPr lang="en-US" sz="2400">
              <a:latin typeface="Frutiger LT Std 45 Light"/>
            </a:rPr>
            <a:t>Board Members</a:t>
          </a:r>
        </a:p>
      </dgm:t>
    </dgm:pt>
    <dgm:pt modelId="{D45E7B14-8B7A-4E17-9FF1-B0E3F6035FDC}" type="parTrans" cxnId="{2762ABAB-E5DE-4ACE-9BE0-F56C077FBD02}">
      <dgm:prSet/>
      <dgm:spPr/>
      <dgm:t>
        <a:bodyPr/>
        <a:lstStyle/>
        <a:p>
          <a:endParaRPr lang="en-US"/>
        </a:p>
      </dgm:t>
    </dgm:pt>
    <dgm:pt modelId="{D131491B-C438-4F33-B92A-A2EDC98AA31B}" type="sibTrans" cxnId="{2762ABAB-E5DE-4ACE-9BE0-F56C077FBD02}">
      <dgm:prSet/>
      <dgm:spPr/>
      <dgm:t>
        <a:bodyPr/>
        <a:lstStyle/>
        <a:p>
          <a:endParaRPr lang="en-US"/>
        </a:p>
      </dgm:t>
    </dgm:pt>
    <dgm:pt modelId="{A60DC28C-2BA3-49A7-8236-6B0F6807F35C}">
      <dgm:prSet phldrT="[Text]"/>
      <dgm:spPr>
        <a:solidFill>
          <a:schemeClr val="accent6">
            <a:lumMod val="20000"/>
            <a:lumOff val="80000"/>
            <a:alpha val="50000"/>
          </a:schemeClr>
        </a:solidFill>
      </dgm:spPr>
      <dgm:t>
        <a:bodyPr/>
        <a:lstStyle/>
        <a:p>
          <a:r>
            <a:rPr lang="en-US" sz="2400">
              <a:latin typeface="Frutiger LT Std 45 Light"/>
            </a:rPr>
            <a:t>Committee Members</a:t>
          </a:r>
        </a:p>
      </dgm:t>
    </dgm:pt>
    <dgm:pt modelId="{295EB4FA-551A-4856-BF1D-AABED416A4F1}" type="parTrans" cxnId="{3E296AF4-A2B5-460A-BEC4-BB9A268CBEA3}">
      <dgm:prSet/>
      <dgm:spPr/>
      <dgm:t>
        <a:bodyPr/>
        <a:lstStyle/>
        <a:p>
          <a:endParaRPr lang="en-US"/>
        </a:p>
      </dgm:t>
    </dgm:pt>
    <dgm:pt modelId="{F0723D65-F5F9-4249-83A4-5E91120458ED}" type="sibTrans" cxnId="{3E296AF4-A2B5-460A-BEC4-BB9A268CBEA3}">
      <dgm:prSet/>
      <dgm:spPr/>
      <dgm:t>
        <a:bodyPr/>
        <a:lstStyle/>
        <a:p>
          <a:endParaRPr lang="en-US"/>
        </a:p>
      </dgm:t>
    </dgm:pt>
    <dgm:pt modelId="{FBC862D6-0EAA-4B1E-A996-8EB470C67963}">
      <dgm:prSet phldrT="[Text]"/>
      <dgm:spPr>
        <a:solidFill>
          <a:schemeClr val="accent6">
            <a:lumMod val="20000"/>
            <a:lumOff val="80000"/>
            <a:alpha val="50000"/>
          </a:schemeClr>
        </a:solidFill>
      </dgm:spPr>
      <dgm:t>
        <a:bodyPr/>
        <a:lstStyle/>
        <a:p>
          <a:r>
            <a:rPr lang="en-US" sz="2400">
              <a:latin typeface="Frutiger LT Std 45 Light"/>
            </a:rPr>
            <a:t>Leadership Team</a:t>
          </a:r>
        </a:p>
      </dgm:t>
    </dgm:pt>
    <dgm:pt modelId="{736E69F7-050D-40BA-935F-F5201B5C4C67}" type="parTrans" cxnId="{734EFB48-236B-4175-BEA9-3A171E1DB46C}">
      <dgm:prSet/>
      <dgm:spPr/>
      <dgm:t>
        <a:bodyPr/>
        <a:lstStyle/>
        <a:p>
          <a:endParaRPr lang="en-US"/>
        </a:p>
      </dgm:t>
    </dgm:pt>
    <dgm:pt modelId="{B6A10274-5728-4524-A3B1-30AF68FC58AD}" type="sibTrans" cxnId="{734EFB48-236B-4175-BEA9-3A171E1DB46C}">
      <dgm:prSet/>
      <dgm:spPr/>
      <dgm:t>
        <a:bodyPr/>
        <a:lstStyle/>
        <a:p>
          <a:endParaRPr lang="en-US"/>
        </a:p>
      </dgm:t>
    </dgm:pt>
    <dgm:pt modelId="{7BE9B045-EBA0-4C2E-B89C-22DDC33BAC06}">
      <dgm:prSet phldrT="[Text]"/>
      <dgm:spPr>
        <a:solidFill>
          <a:schemeClr val="accent6">
            <a:lumMod val="20000"/>
            <a:lumOff val="80000"/>
            <a:alpha val="50000"/>
          </a:schemeClr>
        </a:solidFill>
      </dgm:spPr>
      <dgm:t>
        <a:bodyPr/>
        <a:lstStyle/>
        <a:p>
          <a:r>
            <a:rPr lang="en-US" sz="2400">
              <a:latin typeface="Frutiger LT Std 45 Light"/>
            </a:rPr>
            <a:t>Program Colleagues</a:t>
          </a:r>
        </a:p>
      </dgm:t>
    </dgm:pt>
    <dgm:pt modelId="{1299BA0F-5234-4FBA-9DC7-BA659964749E}" type="parTrans" cxnId="{24CBA1C3-E3D6-4E7B-A7BA-88D14365D657}">
      <dgm:prSet/>
      <dgm:spPr/>
      <dgm:t>
        <a:bodyPr/>
        <a:lstStyle/>
        <a:p>
          <a:endParaRPr lang="en-US"/>
        </a:p>
      </dgm:t>
    </dgm:pt>
    <dgm:pt modelId="{CAC89FA5-8785-4FE9-B818-29DDCC097DCE}" type="sibTrans" cxnId="{24CBA1C3-E3D6-4E7B-A7BA-88D14365D657}">
      <dgm:prSet/>
      <dgm:spPr/>
      <dgm:t>
        <a:bodyPr/>
        <a:lstStyle/>
        <a:p>
          <a:endParaRPr lang="en-US"/>
        </a:p>
      </dgm:t>
    </dgm:pt>
    <dgm:pt modelId="{9A47123A-6C87-4546-B466-62256C7E48D0}">
      <dgm:prSet custScaleX="70096" custScaleY="70550"/>
      <dgm:spPr/>
      <dgm:t>
        <a:bodyPr/>
        <a:lstStyle/>
        <a:p>
          <a:endParaRPr lang="en-US" b="0">
            <a:latin typeface="Calibri"/>
            <a:ea typeface="Calibri"/>
            <a:cs typeface="Calibri"/>
          </a:endParaRPr>
        </a:p>
      </dgm:t>
    </dgm:pt>
    <dgm:pt modelId="{6DD0108F-19B7-4AA0-9996-59C76177C8BC}" type="parTrans" cxnId="{52BB32DA-90E3-4820-9CDE-7967684E2C1B}">
      <dgm:prSet custScaleX="145695" custScaleY="15486" custLinFactNeighborX="-24185" custLinFactNeighborY="0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7271947E-8180-46AC-93AE-092279D3C870}" type="sibTrans" cxnId="{52BB32DA-90E3-4820-9CDE-7967684E2C1B}">
      <dgm:prSet/>
      <dgm:spPr/>
      <dgm:t>
        <a:bodyPr/>
        <a:lstStyle/>
        <a:p>
          <a:endParaRPr lang="en-US"/>
        </a:p>
      </dgm:t>
    </dgm:pt>
    <dgm:pt modelId="{6A3AFB95-1F93-408B-8F56-066DDE227C7F}">
      <dgm:prSet phldrT="[Text]"/>
      <dgm:spPr>
        <a:solidFill>
          <a:schemeClr val="accent6">
            <a:lumMod val="20000"/>
            <a:lumOff val="80000"/>
            <a:alpha val="50000"/>
          </a:schemeClr>
        </a:solidFill>
      </dgm:spPr>
      <dgm:t>
        <a:bodyPr/>
        <a:lstStyle/>
        <a:p>
          <a:r>
            <a:rPr lang="en-US" sz="2400">
              <a:latin typeface="Frutiger LT Std 45 Light"/>
            </a:rPr>
            <a:t>Volunteers</a:t>
          </a:r>
        </a:p>
      </dgm:t>
    </dgm:pt>
    <dgm:pt modelId="{1291D706-C840-42F9-B942-AFDA72DA7BFF}" type="parTrans" cxnId="{C64DC402-C535-413E-82F1-8B85D0A05792}">
      <dgm:prSet/>
      <dgm:spPr/>
      <dgm:t>
        <a:bodyPr/>
        <a:lstStyle/>
        <a:p>
          <a:endParaRPr lang="en-US"/>
        </a:p>
      </dgm:t>
    </dgm:pt>
    <dgm:pt modelId="{CE611EB5-A91B-449A-8C55-4688B9E8A768}" type="sibTrans" cxnId="{C64DC402-C535-413E-82F1-8B85D0A05792}">
      <dgm:prSet/>
      <dgm:spPr/>
      <dgm:t>
        <a:bodyPr/>
        <a:lstStyle/>
        <a:p>
          <a:endParaRPr lang="en-US"/>
        </a:p>
      </dgm:t>
    </dgm:pt>
    <dgm:pt modelId="{B293D4ED-BCF2-42FA-B4AB-5A6C07BFA893}">
      <dgm:prSet phldrT="[Text]"/>
      <dgm:spPr>
        <a:solidFill>
          <a:schemeClr val="accent6">
            <a:lumMod val="20000"/>
            <a:lumOff val="80000"/>
            <a:alpha val="50000"/>
          </a:schemeClr>
        </a:solidFill>
      </dgm:spPr>
      <dgm:t>
        <a:bodyPr/>
        <a:lstStyle/>
        <a:p>
          <a:pPr rtl="0"/>
          <a:r>
            <a:rPr lang="en-US" sz="2400">
              <a:latin typeface="Frutiger LT Std 45 Light"/>
            </a:rPr>
            <a:t>Marketing/</a:t>
          </a:r>
          <a:br>
            <a:rPr lang="en-US" sz="2400">
              <a:latin typeface="Frutiger LT Std 45 Light"/>
            </a:rPr>
          </a:br>
          <a:r>
            <a:rPr lang="en-US" sz="2400">
              <a:latin typeface="Frutiger LT Std 45 Light"/>
            </a:rPr>
            <a:t>Comm. Colleagues</a:t>
          </a:r>
        </a:p>
      </dgm:t>
    </dgm:pt>
    <dgm:pt modelId="{D26815E5-3D91-4A7B-B883-A1BADF41F055}" type="parTrans" cxnId="{AAC9A0BA-B583-43B2-A7D0-E339EEB661D3}">
      <dgm:prSet/>
      <dgm:spPr/>
      <dgm:t>
        <a:bodyPr/>
        <a:lstStyle/>
        <a:p>
          <a:endParaRPr lang="en-US"/>
        </a:p>
      </dgm:t>
    </dgm:pt>
    <dgm:pt modelId="{5FB76DA7-CC8C-4802-9EAB-AF20364987C9}" type="sibTrans" cxnId="{AAC9A0BA-B583-43B2-A7D0-E339EEB661D3}">
      <dgm:prSet/>
      <dgm:spPr/>
      <dgm:t>
        <a:bodyPr/>
        <a:lstStyle/>
        <a:p>
          <a:endParaRPr lang="en-US"/>
        </a:p>
      </dgm:t>
    </dgm:pt>
    <dgm:pt modelId="{CE2CDA5C-3320-4751-B42F-67A8FA1A7A1F}">
      <dgm:prSet phldr="0"/>
      <dgm:spPr/>
      <dgm:t>
        <a:bodyPr/>
        <a:lstStyle/>
        <a:p>
          <a:pPr rtl="0"/>
          <a:endParaRPr lang="en-US" b="0">
            <a:latin typeface="Calibri"/>
            <a:ea typeface="Calibri"/>
            <a:cs typeface="Calibri"/>
          </a:endParaRPr>
        </a:p>
      </dgm:t>
    </dgm:pt>
    <dgm:pt modelId="{9E1674BF-88E8-4F37-8291-286AAC2E4E54}" type="parTrans" cxnId="{946D4CF4-6A58-4D9A-8D62-442BD46A69DE}">
      <dgm:prSet/>
      <dgm:spPr/>
    </dgm:pt>
    <dgm:pt modelId="{6311476F-35B0-4941-9714-260C70435C24}" type="sibTrans" cxnId="{946D4CF4-6A58-4D9A-8D62-442BD46A69DE}">
      <dgm:prSet/>
      <dgm:spPr/>
    </dgm:pt>
    <dgm:pt modelId="{260F627D-9EE5-4A8D-81A0-DAA17EBAB5D2}">
      <dgm:prSet phldr="0"/>
      <dgm:spPr/>
      <dgm:t>
        <a:bodyPr/>
        <a:lstStyle/>
        <a:p>
          <a:pPr rtl="0"/>
          <a:endParaRPr lang="en-US" b="0">
            <a:latin typeface="Calibri"/>
            <a:ea typeface="Calibri"/>
            <a:cs typeface="Calibri"/>
          </a:endParaRPr>
        </a:p>
      </dgm:t>
    </dgm:pt>
    <dgm:pt modelId="{0996625F-4B6B-495D-B921-5ECFB90ACDCA}" type="parTrans" cxnId="{7276F903-DDE8-4707-B1E4-6AF5A376A13F}">
      <dgm:prSet/>
      <dgm:spPr/>
    </dgm:pt>
    <dgm:pt modelId="{1B10F694-A031-4028-91AC-17842DE422F5}" type="sibTrans" cxnId="{7276F903-DDE8-4707-B1E4-6AF5A376A13F}">
      <dgm:prSet/>
      <dgm:spPr/>
    </dgm:pt>
    <dgm:pt modelId="{5BF4C96A-09A4-45E4-8580-C56D891C48CF}">
      <dgm:prSet phldr="0"/>
      <dgm:spPr/>
      <dgm:t>
        <a:bodyPr/>
        <a:lstStyle/>
        <a:p>
          <a:pPr rtl="0"/>
          <a:endParaRPr lang="en-US" b="0">
            <a:latin typeface="Calibri"/>
            <a:ea typeface="Calibri"/>
            <a:cs typeface="Calibri"/>
          </a:endParaRPr>
        </a:p>
      </dgm:t>
    </dgm:pt>
    <dgm:pt modelId="{E1BF72EC-6BAC-4F48-930C-45E5041D85A5}" type="parTrans" cxnId="{CB45E544-01C5-402E-BD86-16C5E0915072}">
      <dgm:prSet/>
      <dgm:spPr/>
    </dgm:pt>
    <dgm:pt modelId="{44885A35-86E2-4A24-9869-A8E92DF35DB3}" type="sibTrans" cxnId="{CB45E544-01C5-402E-BD86-16C5E0915072}">
      <dgm:prSet/>
      <dgm:spPr/>
    </dgm:pt>
    <dgm:pt modelId="{611188BE-AEFF-4AF0-9A98-AAA59BB39D45}" type="pres">
      <dgm:prSet presAssocID="{5E67B32F-478F-4556-AC44-B0FAE12080C1}" presName="composite" presStyleCnt="0">
        <dgm:presLayoutVars>
          <dgm:chMax val="1"/>
          <dgm:dir/>
          <dgm:resizeHandles val="exact"/>
        </dgm:presLayoutVars>
      </dgm:prSet>
      <dgm:spPr/>
    </dgm:pt>
    <dgm:pt modelId="{39104333-97E2-4B69-BDE6-23EE0BCEACDE}" type="pres">
      <dgm:prSet presAssocID="{5E67B32F-478F-4556-AC44-B0FAE12080C1}" presName="radial" presStyleCnt="0">
        <dgm:presLayoutVars>
          <dgm:animLvl val="ctr"/>
        </dgm:presLayoutVars>
      </dgm:prSet>
      <dgm:spPr/>
    </dgm:pt>
    <dgm:pt modelId="{DC09C93C-257D-40B3-BCF1-9F8D4E89D8E4}" type="pres">
      <dgm:prSet presAssocID="{FEEF8AAE-A89A-4F85-BBFE-C8E3C09BABDB}" presName="centerShape" presStyleLbl="vennNode1" presStyleIdx="0" presStyleCnt="7" custScaleX="64347" custScaleY="65765"/>
      <dgm:spPr/>
    </dgm:pt>
    <dgm:pt modelId="{DE2F3CF3-880A-4876-829B-1B5F6A176919}" type="pres">
      <dgm:prSet presAssocID="{5F53BD49-42B5-45DE-8D75-7B197032D5DB}" presName="node" presStyleLbl="vennNode1" presStyleIdx="1" presStyleCnt="7">
        <dgm:presLayoutVars>
          <dgm:bulletEnabled val="1"/>
        </dgm:presLayoutVars>
      </dgm:prSet>
      <dgm:spPr/>
    </dgm:pt>
    <dgm:pt modelId="{5A12EC98-3EF9-4A8B-8503-3CD062B7869A}" type="pres">
      <dgm:prSet presAssocID="{A60DC28C-2BA3-49A7-8236-6B0F6807F35C}" presName="node" presStyleLbl="vennNode1" presStyleIdx="2" presStyleCnt="7">
        <dgm:presLayoutVars>
          <dgm:bulletEnabled val="1"/>
        </dgm:presLayoutVars>
      </dgm:prSet>
      <dgm:spPr/>
    </dgm:pt>
    <dgm:pt modelId="{0B1DA904-3CD1-4466-B618-B6ADB52BF3E8}" type="pres">
      <dgm:prSet presAssocID="{FBC862D6-0EAA-4B1E-A996-8EB470C67963}" presName="node" presStyleLbl="vennNode1" presStyleIdx="3" presStyleCnt="7">
        <dgm:presLayoutVars>
          <dgm:bulletEnabled val="1"/>
        </dgm:presLayoutVars>
      </dgm:prSet>
      <dgm:spPr/>
    </dgm:pt>
    <dgm:pt modelId="{A0CBCC32-C5EC-4F49-8F69-A6DDDAE20F5A}" type="pres">
      <dgm:prSet presAssocID="{7BE9B045-EBA0-4C2E-B89C-22DDC33BAC06}" presName="node" presStyleLbl="vennNode1" presStyleIdx="4" presStyleCnt="7">
        <dgm:presLayoutVars>
          <dgm:bulletEnabled val="1"/>
        </dgm:presLayoutVars>
      </dgm:prSet>
      <dgm:spPr/>
    </dgm:pt>
    <dgm:pt modelId="{C2B279D9-412B-4DD2-859B-C8E563469B30}" type="pres">
      <dgm:prSet presAssocID="{6A3AFB95-1F93-408B-8F56-066DDE227C7F}" presName="node" presStyleLbl="vennNode1" presStyleIdx="5" presStyleCnt="7">
        <dgm:presLayoutVars>
          <dgm:bulletEnabled val="1"/>
        </dgm:presLayoutVars>
      </dgm:prSet>
      <dgm:spPr/>
    </dgm:pt>
    <dgm:pt modelId="{54AAE724-5A3C-4647-9724-3066CFE00294}" type="pres">
      <dgm:prSet presAssocID="{B293D4ED-BCF2-42FA-B4AB-5A6C07BFA893}" presName="node" presStyleLbl="vennNode1" presStyleIdx="6" presStyleCnt="7">
        <dgm:presLayoutVars>
          <dgm:bulletEnabled val="1"/>
        </dgm:presLayoutVars>
      </dgm:prSet>
      <dgm:spPr/>
    </dgm:pt>
  </dgm:ptLst>
  <dgm:cxnLst>
    <dgm:cxn modelId="{81722F02-00E8-49F4-9C78-DE6791D946A9}" type="presOf" srcId="{5E67B32F-478F-4556-AC44-B0FAE12080C1}" destId="{611188BE-AEFF-4AF0-9A98-AAA59BB39D45}" srcOrd="0" destOrd="0" presId="urn:microsoft.com/office/officeart/2005/8/layout/radial3"/>
    <dgm:cxn modelId="{C64DC402-C535-413E-82F1-8B85D0A05792}" srcId="{FEEF8AAE-A89A-4F85-BBFE-C8E3C09BABDB}" destId="{6A3AFB95-1F93-408B-8F56-066DDE227C7F}" srcOrd="4" destOrd="0" parTransId="{1291D706-C840-42F9-B942-AFDA72DA7BFF}" sibTransId="{CE611EB5-A91B-449A-8C55-4688B9E8A768}"/>
    <dgm:cxn modelId="{7276F903-DDE8-4707-B1E4-6AF5A376A13F}" srcId="{5E67B32F-478F-4556-AC44-B0FAE12080C1}" destId="{260F627D-9EE5-4A8D-81A0-DAA17EBAB5D2}" srcOrd="3" destOrd="0" parTransId="{0996625F-4B6B-495D-B921-5ECFB90ACDCA}" sibTransId="{1B10F694-A031-4028-91AC-17842DE422F5}"/>
    <dgm:cxn modelId="{F30E7205-34E8-4AF5-8516-2098C81D5D67}" type="presOf" srcId="{B293D4ED-BCF2-42FA-B4AB-5A6C07BFA893}" destId="{54AAE724-5A3C-4647-9724-3066CFE00294}" srcOrd="0" destOrd="0" presId="urn:microsoft.com/office/officeart/2005/8/layout/radial3"/>
    <dgm:cxn modelId="{CC868C60-E1B6-41CC-BDF1-441578C27E51}" type="presOf" srcId="{FEEF8AAE-A89A-4F85-BBFE-C8E3C09BABDB}" destId="{DC09C93C-257D-40B3-BCF1-9F8D4E89D8E4}" srcOrd="0" destOrd="0" presId="urn:microsoft.com/office/officeart/2005/8/layout/radial3"/>
    <dgm:cxn modelId="{CB45E544-01C5-402E-BD86-16C5E0915072}" srcId="{5E67B32F-478F-4556-AC44-B0FAE12080C1}" destId="{5BF4C96A-09A4-45E4-8580-C56D891C48CF}" srcOrd="4" destOrd="0" parTransId="{E1BF72EC-6BAC-4F48-930C-45E5041D85A5}" sibTransId="{44885A35-86E2-4A24-9869-A8E92DF35DB3}"/>
    <dgm:cxn modelId="{1711EC45-EF01-4837-9400-7CFE683D333F}" srcId="{5E67B32F-478F-4556-AC44-B0FAE12080C1}" destId="{FEEF8AAE-A89A-4F85-BBFE-C8E3C09BABDB}" srcOrd="0" destOrd="0" parTransId="{B7F20F78-A94C-4611-8DBA-7035DFC6C1C1}" sibTransId="{76E95EFE-8033-4929-B9AD-144D0EB3D59A}"/>
    <dgm:cxn modelId="{734EFB48-236B-4175-BEA9-3A171E1DB46C}" srcId="{FEEF8AAE-A89A-4F85-BBFE-C8E3C09BABDB}" destId="{FBC862D6-0EAA-4B1E-A996-8EB470C67963}" srcOrd="2" destOrd="0" parTransId="{736E69F7-050D-40BA-935F-F5201B5C4C67}" sibTransId="{B6A10274-5728-4524-A3B1-30AF68FC58AD}"/>
    <dgm:cxn modelId="{5C20057D-648B-489E-849A-1C4FB76E7CCE}" type="presOf" srcId="{7BE9B045-EBA0-4C2E-B89C-22DDC33BAC06}" destId="{A0CBCC32-C5EC-4F49-8F69-A6DDDAE20F5A}" srcOrd="0" destOrd="0" presId="urn:microsoft.com/office/officeart/2005/8/layout/radial3"/>
    <dgm:cxn modelId="{970E0292-2C4C-46D5-8B3B-E73569DC8610}" type="presOf" srcId="{6A3AFB95-1F93-408B-8F56-066DDE227C7F}" destId="{C2B279D9-412B-4DD2-859B-C8E563469B30}" srcOrd="0" destOrd="0" presId="urn:microsoft.com/office/officeart/2005/8/layout/radial3"/>
    <dgm:cxn modelId="{4D0ED2A6-78CB-40D1-BA95-D96E28F10C07}" type="presOf" srcId="{A60DC28C-2BA3-49A7-8236-6B0F6807F35C}" destId="{5A12EC98-3EF9-4A8B-8503-3CD062B7869A}" srcOrd="0" destOrd="0" presId="urn:microsoft.com/office/officeart/2005/8/layout/radial3"/>
    <dgm:cxn modelId="{2762ABAB-E5DE-4ACE-9BE0-F56C077FBD02}" srcId="{FEEF8AAE-A89A-4F85-BBFE-C8E3C09BABDB}" destId="{5F53BD49-42B5-45DE-8D75-7B197032D5DB}" srcOrd="0" destOrd="0" parTransId="{D45E7B14-8B7A-4E17-9FF1-B0E3F6035FDC}" sibTransId="{D131491B-C438-4F33-B92A-A2EDC98AA31B}"/>
    <dgm:cxn modelId="{62BC6BAD-872A-4095-8045-995F9897E482}" type="presOf" srcId="{FBC862D6-0EAA-4B1E-A996-8EB470C67963}" destId="{0B1DA904-3CD1-4466-B618-B6ADB52BF3E8}" srcOrd="0" destOrd="0" presId="urn:microsoft.com/office/officeart/2005/8/layout/radial3"/>
    <dgm:cxn modelId="{0BAD83B0-BB46-4BE6-BC46-F57AE276D0F7}" type="presOf" srcId="{5F53BD49-42B5-45DE-8D75-7B197032D5DB}" destId="{DE2F3CF3-880A-4876-829B-1B5F6A176919}" srcOrd="0" destOrd="0" presId="urn:microsoft.com/office/officeart/2005/8/layout/radial3"/>
    <dgm:cxn modelId="{AAC9A0BA-B583-43B2-A7D0-E339EEB661D3}" srcId="{FEEF8AAE-A89A-4F85-BBFE-C8E3C09BABDB}" destId="{B293D4ED-BCF2-42FA-B4AB-5A6C07BFA893}" srcOrd="5" destOrd="0" parTransId="{D26815E5-3D91-4A7B-B883-A1BADF41F055}" sibTransId="{5FB76DA7-CC8C-4802-9EAB-AF20364987C9}"/>
    <dgm:cxn modelId="{24CBA1C3-E3D6-4E7B-A7BA-88D14365D657}" srcId="{FEEF8AAE-A89A-4F85-BBFE-C8E3C09BABDB}" destId="{7BE9B045-EBA0-4C2E-B89C-22DDC33BAC06}" srcOrd="3" destOrd="0" parTransId="{1299BA0F-5234-4FBA-9DC7-BA659964749E}" sibTransId="{CAC89FA5-8785-4FE9-B818-29DDCC097DCE}"/>
    <dgm:cxn modelId="{52BB32DA-90E3-4820-9CDE-7967684E2C1B}" srcId="{5E67B32F-478F-4556-AC44-B0FAE12080C1}" destId="{9A47123A-6C87-4546-B466-62256C7E48D0}" srcOrd="1" destOrd="0" parTransId="{6DD0108F-19B7-4AA0-9996-59C76177C8BC}" sibTransId="{7271947E-8180-46AC-93AE-092279D3C870}"/>
    <dgm:cxn modelId="{3E296AF4-A2B5-460A-BEC4-BB9A268CBEA3}" srcId="{FEEF8AAE-A89A-4F85-BBFE-C8E3C09BABDB}" destId="{A60DC28C-2BA3-49A7-8236-6B0F6807F35C}" srcOrd="1" destOrd="0" parTransId="{295EB4FA-551A-4856-BF1D-AABED416A4F1}" sibTransId="{F0723D65-F5F9-4249-83A4-5E91120458ED}"/>
    <dgm:cxn modelId="{946D4CF4-6A58-4D9A-8D62-442BD46A69DE}" srcId="{5E67B32F-478F-4556-AC44-B0FAE12080C1}" destId="{CE2CDA5C-3320-4751-B42F-67A8FA1A7A1F}" srcOrd="2" destOrd="0" parTransId="{9E1674BF-88E8-4F37-8291-286AAC2E4E54}" sibTransId="{6311476F-35B0-4941-9714-260C70435C24}"/>
    <dgm:cxn modelId="{3AADE9FE-73C1-49CB-AFD6-954D994B92E1}" type="presParOf" srcId="{611188BE-AEFF-4AF0-9A98-AAA59BB39D45}" destId="{39104333-97E2-4B69-BDE6-23EE0BCEACDE}" srcOrd="0" destOrd="0" presId="urn:microsoft.com/office/officeart/2005/8/layout/radial3"/>
    <dgm:cxn modelId="{F5A8D66E-0D26-43C1-A7EE-56888E70E65B}" type="presParOf" srcId="{39104333-97E2-4B69-BDE6-23EE0BCEACDE}" destId="{DC09C93C-257D-40B3-BCF1-9F8D4E89D8E4}" srcOrd="0" destOrd="0" presId="urn:microsoft.com/office/officeart/2005/8/layout/radial3"/>
    <dgm:cxn modelId="{2FA4B525-074F-492D-A3DD-F1F5DEFA6748}" type="presParOf" srcId="{39104333-97E2-4B69-BDE6-23EE0BCEACDE}" destId="{DE2F3CF3-880A-4876-829B-1B5F6A176919}" srcOrd="1" destOrd="0" presId="urn:microsoft.com/office/officeart/2005/8/layout/radial3"/>
    <dgm:cxn modelId="{7DCF0BC7-B06E-437B-8B82-1733D01C9155}" type="presParOf" srcId="{39104333-97E2-4B69-BDE6-23EE0BCEACDE}" destId="{5A12EC98-3EF9-4A8B-8503-3CD062B7869A}" srcOrd="2" destOrd="0" presId="urn:microsoft.com/office/officeart/2005/8/layout/radial3"/>
    <dgm:cxn modelId="{BD81B995-32D9-470D-9A3F-BC8689B2C1A6}" type="presParOf" srcId="{39104333-97E2-4B69-BDE6-23EE0BCEACDE}" destId="{0B1DA904-3CD1-4466-B618-B6ADB52BF3E8}" srcOrd="3" destOrd="0" presId="urn:microsoft.com/office/officeart/2005/8/layout/radial3"/>
    <dgm:cxn modelId="{189012CC-C958-4015-8713-B7F37DCAA3FC}" type="presParOf" srcId="{39104333-97E2-4B69-BDE6-23EE0BCEACDE}" destId="{A0CBCC32-C5EC-4F49-8F69-A6DDDAE20F5A}" srcOrd="4" destOrd="0" presId="urn:microsoft.com/office/officeart/2005/8/layout/radial3"/>
    <dgm:cxn modelId="{D35C0D9E-F023-41FF-BCC0-E9BA9C49E124}" type="presParOf" srcId="{39104333-97E2-4B69-BDE6-23EE0BCEACDE}" destId="{C2B279D9-412B-4DD2-859B-C8E563469B30}" srcOrd="5" destOrd="0" presId="urn:microsoft.com/office/officeart/2005/8/layout/radial3"/>
    <dgm:cxn modelId="{43F22844-B21B-4F91-8B0F-BE3DA79A7F85}" type="presParOf" srcId="{39104333-97E2-4B69-BDE6-23EE0BCEACDE}" destId="{54AAE724-5A3C-4647-9724-3066CFE00294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09C93C-257D-40B3-BCF1-9F8D4E89D8E4}">
      <dsp:nvSpPr>
        <dsp:cNvPr id="0" name=""/>
        <dsp:cNvSpPr/>
      </dsp:nvSpPr>
      <dsp:spPr>
        <a:xfrm>
          <a:off x="4912901" y="2105529"/>
          <a:ext cx="2366197" cy="2418340"/>
        </a:xfrm>
        <a:prstGeom prst="ellipse">
          <a:avLst/>
        </a:prstGeom>
        <a:solidFill>
          <a:schemeClr val="accent6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kern="1200">
              <a:latin typeface="Frutiger LT Std 45 Light"/>
            </a:rPr>
            <a:t>Build Relationships</a:t>
          </a:r>
        </a:p>
      </dsp:txBody>
      <dsp:txXfrm>
        <a:off x="5259423" y="2459687"/>
        <a:ext cx="1673153" cy="1710024"/>
      </dsp:txXfrm>
    </dsp:sp>
    <dsp:sp modelId="{DE2F3CF3-880A-4876-829B-1B5F6A176919}">
      <dsp:nvSpPr>
        <dsp:cNvPr id="0" name=""/>
        <dsp:cNvSpPr/>
      </dsp:nvSpPr>
      <dsp:spPr>
        <a:xfrm>
          <a:off x="5176688" y="656"/>
          <a:ext cx="1838622" cy="1838622"/>
        </a:xfrm>
        <a:prstGeom prst="ellipse">
          <a:avLst/>
        </a:prstGeom>
        <a:solidFill>
          <a:schemeClr val="accent6">
            <a:lumMod val="20000"/>
            <a:lumOff val="8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Frutiger LT Std 45 Light"/>
            </a:rPr>
            <a:t>Board Members</a:t>
          </a:r>
        </a:p>
      </dsp:txBody>
      <dsp:txXfrm>
        <a:off x="5445948" y="269916"/>
        <a:ext cx="1300102" cy="1300102"/>
      </dsp:txXfrm>
    </dsp:sp>
    <dsp:sp modelId="{5A12EC98-3EF9-4A8B-8503-3CD062B7869A}">
      <dsp:nvSpPr>
        <dsp:cNvPr id="0" name=""/>
        <dsp:cNvSpPr/>
      </dsp:nvSpPr>
      <dsp:spPr>
        <a:xfrm>
          <a:off x="7250587" y="1198022"/>
          <a:ext cx="1838622" cy="1838622"/>
        </a:xfrm>
        <a:prstGeom prst="ellipse">
          <a:avLst/>
        </a:prstGeom>
        <a:solidFill>
          <a:schemeClr val="accent6">
            <a:lumMod val="20000"/>
            <a:lumOff val="8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Frutiger LT Std 45 Light"/>
            </a:rPr>
            <a:t>Committee Members</a:t>
          </a:r>
        </a:p>
      </dsp:txBody>
      <dsp:txXfrm>
        <a:off x="7519847" y="1467282"/>
        <a:ext cx="1300102" cy="1300102"/>
      </dsp:txXfrm>
    </dsp:sp>
    <dsp:sp modelId="{0B1DA904-3CD1-4466-B618-B6ADB52BF3E8}">
      <dsp:nvSpPr>
        <dsp:cNvPr id="0" name=""/>
        <dsp:cNvSpPr/>
      </dsp:nvSpPr>
      <dsp:spPr>
        <a:xfrm>
          <a:off x="7250587" y="3592754"/>
          <a:ext cx="1838622" cy="1838622"/>
        </a:xfrm>
        <a:prstGeom prst="ellipse">
          <a:avLst/>
        </a:prstGeom>
        <a:solidFill>
          <a:schemeClr val="accent6">
            <a:lumMod val="20000"/>
            <a:lumOff val="8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Frutiger LT Std 45 Light"/>
            </a:rPr>
            <a:t>Leadership Team</a:t>
          </a:r>
        </a:p>
      </dsp:txBody>
      <dsp:txXfrm>
        <a:off x="7519847" y="3862014"/>
        <a:ext cx="1300102" cy="1300102"/>
      </dsp:txXfrm>
    </dsp:sp>
    <dsp:sp modelId="{A0CBCC32-C5EC-4F49-8F69-A6DDDAE20F5A}">
      <dsp:nvSpPr>
        <dsp:cNvPr id="0" name=""/>
        <dsp:cNvSpPr/>
      </dsp:nvSpPr>
      <dsp:spPr>
        <a:xfrm>
          <a:off x="5176688" y="4790120"/>
          <a:ext cx="1838622" cy="1838622"/>
        </a:xfrm>
        <a:prstGeom prst="ellipse">
          <a:avLst/>
        </a:prstGeom>
        <a:solidFill>
          <a:schemeClr val="accent6">
            <a:lumMod val="20000"/>
            <a:lumOff val="8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Frutiger LT Std 45 Light"/>
            </a:rPr>
            <a:t>Program Colleagues</a:t>
          </a:r>
        </a:p>
      </dsp:txBody>
      <dsp:txXfrm>
        <a:off x="5445948" y="5059380"/>
        <a:ext cx="1300102" cy="1300102"/>
      </dsp:txXfrm>
    </dsp:sp>
    <dsp:sp modelId="{C2B279D9-412B-4DD2-859B-C8E563469B30}">
      <dsp:nvSpPr>
        <dsp:cNvPr id="0" name=""/>
        <dsp:cNvSpPr/>
      </dsp:nvSpPr>
      <dsp:spPr>
        <a:xfrm>
          <a:off x="3102789" y="3592754"/>
          <a:ext cx="1838622" cy="1838622"/>
        </a:xfrm>
        <a:prstGeom prst="ellipse">
          <a:avLst/>
        </a:prstGeom>
        <a:solidFill>
          <a:schemeClr val="accent6">
            <a:lumMod val="20000"/>
            <a:lumOff val="8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Frutiger LT Std 45 Light"/>
            </a:rPr>
            <a:t>Volunteers</a:t>
          </a:r>
        </a:p>
      </dsp:txBody>
      <dsp:txXfrm>
        <a:off x="3372049" y="3862014"/>
        <a:ext cx="1300102" cy="1300102"/>
      </dsp:txXfrm>
    </dsp:sp>
    <dsp:sp modelId="{54AAE724-5A3C-4647-9724-3066CFE00294}">
      <dsp:nvSpPr>
        <dsp:cNvPr id="0" name=""/>
        <dsp:cNvSpPr/>
      </dsp:nvSpPr>
      <dsp:spPr>
        <a:xfrm>
          <a:off x="3102789" y="1198022"/>
          <a:ext cx="1838622" cy="1838622"/>
        </a:xfrm>
        <a:prstGeom prst="ellipse">
          <a:avLst/>
        </a:prstGeom>
        <a:solidFill>
          <a:schemeClr val="accent6">
            <a:lumMod val="20000"/>
            <a:lumOff val="8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Frutiger LT Std 45 Light"/>
            </a:rPr>
            <a:t>Marketing/</a:t>
          </a:r>
          <a:br>
            <a:rPr lang="en-US" sz="2100" kern="1200">
              <a:latin typeface="Frutiger LT Std 45 Light"/>
            </a:rPr>
          </a:br>
          <a:r>
            <a:rPr lang="en-US" sz="2100" kern="1200">
              <a:latin typeface="Frutiger LT Std 45 Light"/>
            </a:rPr>
            <a:t>Comm. Colleagues</a:t>
          </a:r>
        </a:p>
      </dsp:txBody>
      <dsp:txXfrm>
        <a:off x="3372049" y="1467282"/>
        <a:ext cx="1300102" cy="13001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72959-30B9-422A-BB56-11EB8CDC9766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BF02A-6C0D-4CF3-90D0-8F57830CC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0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4678">
              <a:defRPr/>
            </a:pPr>
            <a:r>
              <a:rPr lang="en-US">
                <a:latin typeface="Verdana" panose="020B0604030504040204" pitchFamily="34" charset="0"/>
              </a:rPr>
              <a:t>Everence Financial has been helping people make decisions about their money that reflect their faith and values for more than 75 years.  </a:t>
            </a:r>
          </a:p>
          <a:p>
            <a:pPr defTabSz="974678">
              <a:defRPr/>
            </a:pPr>
            <a:endParaRPr lang="en-US">
              <a:latin typeface="Verdana" panose="020B0604030504040204" pitchFamily="34" charset="0"/>
            </a:endParaRPr>
          </a:p>
          <a:p>
            <a:pPr defTabSz="974678">
              <a:defRPr/>
            </a:pPr>
            <a:r>
              <a:rPr lang="en-US">
                <a:latin typeface="Verdana" panose="020B0604030504040204" pitchFamily="34" charset="0"/>
              </a:rPr>
              <a:t>We offer banking, insurance and other financial services in ways that encourage stewardship and generosity.</a:t>
            </a:r>
          </a:p>
          <a:p>
            <a:pPr defTabSz="974678">
              <a:defRPr/>
            </a:pPr>
            <a:endParaRPr lang="en-US">
              <a:latin typeface="Verdana" panose="020B0604030504040204" pitchFamily="34" charset="0"/>
            </a:endParaRPr>
          </a:p>
          <a:p>
            <a:pPr eaLnBrk="1" hangingPunct="1"/>
            <a:r>
              <a:rPr lang="en-US" altLang="en-US" b="1"/>
              <a:t>Key features of IRA charitable gifts</a:t>
            </a:r>
          </a:p>
          <a:p>
            <a:pPr eaLnBrk="1" hangingPunct="1"/>
            <a:r>
              <a:rPr lang="en-US" altLang="en-US"/>
              <a:t>• IRA owners can transfer up to $100,000 per year to a charity (that legally qualifies)</a:t>
            </a:r>
          </a:p>
          <a:p>
            <a:pPr eaLnBrk="1" hangingPunct="1"/>
            <a:r>
              <a:rPr lang="en-US" altLang="en-US"/>
              <a:t>• The donation must be sent directly to the charity. It cannot be channeled through a donor advised fund (such as the </a:t>
            </a:r>
            <a:r>
              <a:rPr lang="en-US" altLang="en-US" err="1"/>
              <a:t>Everence</a:t>
            </a:r>
            <a:r>
              <a:rPr lang="en-US" altLang="en-US"/>
              <a:t> gift fund) or a supporting organization.</a:t>
            </a:r>
          </a:p>
          <a:p>
            <a:pPr eaLnBrk="1" hangingPunct="1"/>
            <a:r>
              <a:rPr lang="en-US" altLang="en-US"/>
              <a:t>• The gift is tax-free and so is not included in the donor’s adjusted gross income. </a:t>
            </a:r>
          </a:p>
          <a:p>
            <a:pPr eaLnBrk="1" hangingPunct="1"/>
            <a:r>
              <a:rPr lang="en-US" altLang="en-US"/>
              <a:t>• The gift option is a tax benefit available to donors 72 or older. (Younger people can donate from their IRAs but they don’t receive the tax benefits).</a:t>
            </a:r>
          </a:p>
          <a:p>
            <a:pPr eaLnBrk="1" hangingPunct="1"/>
            <a:r>
              <a:rPr lang="en-US" altLang="en-US"/>
              <a:t>• The gift can qualify for their annual “Required Minimum Distribution” (RMD) for IRA owners. This means they won’t pay taxes on the portion of the RMD given to charity.</a:t>
            </a:r>
          </a:p>
          <a:p>
            <a:pPr eaLnBrk="1" hangingPunct="1"/>
            <a:r>
              <a:rPr lang="en-US" altLang="en-US"/>
              <a:t>• To make a gift, a donor must request a qualified charitable distribution from his or her IRA provider.</a:t>
            </a:r>
          </a:p>
          <a:p>
            <a:pPr defTabSz="974678">
              <a:defRPr/>
            </a:pPr>
            <a:endParaRPr lang="en-US">
              <a:latin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8669">
              <a:defRPr/>
            </a:pPr>
            <a:fld id="{C905D5DD-644C-674E-8D48-8D370402995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8669">
                <a:defRPr/>
              </a:pPr>
              <a:t>14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29749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holding a compass&#10;&#10;AI-generated content may be incorrect.">
            <a:extLst>
              <a:ext uri="{FF2B5EF4-FFF2-40B4-BE49-F238E27FC236}">
                <a16:creationId xmlns:a16="http://schemas.microsoft.com/office/drawing/2014/main" id="{5D789667-9BBF-0F1A-B949-C957872407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10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5" y="608879"/>
            <a:ext cx="10655300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DB0912-9FFA-DC47-AEE2-6A6DE7761DFD}"/>
              </a:ext>
            </a:extLst>
          </p:cNvPr>
          <p:cNvCxnSpPr>
            <a:cxnSpLocks/>
          </p:cNvCxnSpPr>
          <p:nvPr/>
        </p:nvCxnSpPr>
        <p:spPr>
          <a:xfrm>
            <a:off x="768355" y="555091"/>
            <a:ext cx="10655300" cy="0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7C95B66E-A9D7-6CDD-CD6F-BBCDCDE4B0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46" y="1620837"/>
            <a:ext cx="10655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95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1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3DBF35-B35C-1145-9E9D-39A19DAE4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5" y="608879"/>
            <a:ext cx="10655300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299DD9-DAE5-AB42-85AE-C1B02197476E}"/>
              </a:ext>
            </a:extLst>
          </p:cNvPr>
          <p:cNvCxnSpPr>
            <a:cxnSpLocks/>
          </p:cNvCxnSpPr>
          <p:nvPr/>
        </p:nvCxnSpPr>
        <p:spPr>
          <a:xfrm>
            <a:off x="768355" y="555091"/>
            <a:ext cx="10655300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CA75B3DF-D428-D3EE-B8CF-850D9C536E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46" y="1620837"/>
            <a:ext cx="4998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AE1E3B19-C93D-B625-1077-1AD7FC20E0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0094" y="1620837"/>
            <a:ext cx="4998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2309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conten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3DBF35-B35C-1145-9E9D-39A19DAE4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5" y="608879"/>
            <a:ext cx="10655300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299DD9-DAE5-AB42-85AE-C1B02197476E}"/>
              </a:ext>
            </a:extLst>
          </p:cNvPr>
          <p:cNvCxnSpPr>
            <a:cxnSpLocks/>
          </p:cNvCxnSpPr>
          <p:nvPr/>
        </p:nvCxnSpPr>
        <p:spPr>
          <a:xfrm>
            <a:off x="768355" y="555091"/>
            <a:ext cx="10655300" cy="0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0062838-5E22-A96A-8B34-E549747963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46" y="1620837"/>
            <a:ext cx="4998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1335BBCE-3DAE-3A73-EE7E-C243EC3BA5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0094" y="1620837"/>
            <a:ext cx="4998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8806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conten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eople sitting in front of a window&#10;&#10;Description automatically generated">
            <a:extLst>
              <a:ext uri="{FF2B5EF4-FFF2-40B4-BE49-F238E27FC236}">
                <a16:creationId xmlns:a16="http://schemas.microsoft.com/office/drawing/2014/main" id="{BB1D4424-F4FF-CC4B-B6F9-4EAE611782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15" name="Round Single Corner Rectangle 14">
            <a:extLst>
              <a:ext uri="{FF2B5EF4-FFF2-40B4-BE49-F238E27FC236}">
                <a16:creationId xmlns:a16="http://schemas.microsoft.com/office/drawing/2014/main" id="{E8C8FB1E-D484-11F0-5147-CFF3D2DAD7EA}"/>
              </a:ext>
            </a:extLst>
          </p:cNvPr>
          <p:cNvSpPr/>
          <p:nvPr/>
        </p:nvSpPr>
        <p:spPr>
          <a:xfrm rot="10800000" flipH="1">
            <a:off x="582645" y="541419"/>
            <a:ext cx="5192513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D6994E0-1032-5072-3BA7-B9AADB9D3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898" y="882157"/>
            <a:ext cx="4547305" cy="991448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186245-406F-CC1D-CB1D-11AF1DAEF00E}"/>
              </a:ext>
            </a:extLst>
          </p:cNvPr>
          <p:cNvCxnSpPr>
            <a:cxnSpLocks/>
          </p:cNvCxnSpPr>
          <p:nvPr/>
        </p:nvCxnSpPr>
        <p:spPr>
          <a:xfrm>
            <a:off x="858899" y="828369"/>
            <a:ext cx="4547305" cy="0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3895761E-CABF-3B1B-C52E-0079098454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8899" y="2340593"/>
            <a:ext cx="4699070" cy="351476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59524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conten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E6BCEA-1D1D-9643-9D1C-5E3205AB1A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2720" y="-170473"/>
            <a:ext cx="5669280" cy="702847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457F0B5-0B23-D944-8BB3-D3F4E4A35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051" y="608879"/>
            <a:ext cx="5576951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9E0028-DFDD-D14E-B256-6B2BE0C07E0B}"/>
              </a:ext>
            </a:extLst>
          </p:cNvPr>
          <p:cNvCxnSpPr>
            <a:cxnSpLocks/>
          </p:cNvCxnSpPr>
          <p:nvPr/>
        </p:nvCxnSpPr>
        <p:spPr>
          <a:xfrm>
            <a:off x="519051" y="555091"/>
            <a:ext cx="5576949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86132C4C-F5FA-0D5B-6E3A-B25D3EA828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9051" y="1887274"/>
            <a:ext cx="5576950" cy="438670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D2E7F1-E5E9-8C49-44FB-9E3D47F40C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74" t="33797"/>
          <a:stretch/>
        </p:blipFill>
        <p:spPr>
          <a:xfrm rot="5400000">
            <a:off x="11085011" y="3359"/>
            <a:ext cx="1110515" cy="110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470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87EB2-66E1-CDFA-40C4-DF164014BC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C3D4C0-BD23-AD31-70CD-E95E55705B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B778D-295C-C279-4EB3-B5156BBC6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D0F2-9D0D-0A49-9BF8-1B425298642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64AE2-1364-1EEC-B5B9-ADC86DF5F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EE999-91BE-0C90-BD38-507773E1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14CCC-5566-954B-8D92-5D8515CF4A7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hand holding a compass&#10;&#10;AI-generated content may be incorrect.">
            <a:extLst>
              <a:ext uri="{FF2B5EF4-FFF2-40B4-BE49-F238E27FC236}">
                <a16:creationId xmlns:a16="http://schemas.microsoft.com/office/drawing/2014/main" id="{D33A830D-BCA2-5340-61C8-64500ADED8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AB27AB6-B496-4DF2-5D18-460EB74C0C2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80958" y="2681287"/>
            <a:ext cx="6176962" cy="496888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Your Mission. Your Fundraising.</a:t>
            </a:r>
          </a:p>
        </p:txBody>
      </p:sp>
    </p:spTree>
    <p:extLst>
      <p:ext uri="{BB962C8B-B14F-4D97-AF65-F5344CB8AC3E}">
        <p14:creationId xmlns:p14="http://schemas.microsoft.com/office/powerpoint/2010/main" val="2561855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422F4-A8EB-60C8-3E28-39402D2E6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4D8CD-49E8-E13B-8B5B-E46F92A95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50BBB0-C3C6-47F6-F1F9-1F96B5CAA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D0F2-9D0D-0A49-9BF8-1B425298642D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8F324-3BB2-3752-8704-7E1DFC08C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3EE6B-5912-5B57-713F-70FF3FEFC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14CCC-5566-954B-8D92-5D8515CF4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71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1-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tree in a forest&#10;&#10;Description automatically generated">
            <a:extLst>
              <a:ext uri="{FF2B5EF4-FFF2-40B4-BE49-F238E27FC236}">
                <a16:creationId xmlns:a16="http://schemas.microsoft.com/office/drawing/2014/main" id="{256B8AD1-EE3B-7D45-9F37-34162EECBB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5059017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2700000" scaled="0"/>
          </a:gradFill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5499EFC-7093-684E-887C-8A50B2F70AE6}"/>
              </a:ext>
            </a:extLst>
          </p:cNvPr>
          <p:cNvCxnSpPr>
            <a:cxnSpLocks/>
          </p:cNvCxnSpPr>
          <p:nvPr userDrawn="1"/>
        </p:nvCxnSpPr>
        <p:spPr>
          <a:xfrm>
            <a:off x="1541012" y="3089273"/>
            <a:ext cx="9452460" cy="1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74309E18-E847-4845-9AD8-A0ABC3296D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852" y="5636419"/>
            <a:ext cx="3581716" cy="7755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9571" y="1175021"/>
            <a:ext cx="9452461" cy="102872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9570" y="2203741"/>
            <a:ext cx="9452461" cy="72941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chemeClr val="bg1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subtitle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59A1BF8-6741-6D4D-857E-71E40C1959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41012" y="3575421"/>
            <a:ext cx="7513327" cy="11875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Presenter name, title</a:t>
            </a: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Supplementary information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1C677E-83BB-5C4A-A977-B80CEE1E57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41463" y="5441950"/>
            <a:ext cx="5884862" cy="1136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>
                <a:latin typeface="Times" pitchFamily="2" charset="0"/>
              </a:defRPr>
            </a:lvl1pPr>
          </a:lstStyle>
          <a:p>
            <a:pPr lvl="0"/>
            <a:r>
              <a:rPr lang="en-US"/>
              <a:t>Disclosure if needed.</a:t>
            </a:r>
          </a:p>
        </p:txBody>
      </p:sp>
    </p:spTree>
    <p:extLst>
      <p:ext uri="{BB962C8B-B14F-4D97-AF65-F5344CB8AC3E}">
        <p14:creationId xmlns:p14="http://schemas.microsoft.com/office/powerpoint/2010/main" val="31481610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59-Green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5" y="608879"/>
            <a:ext cx="10655300" cy="805407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DB0912-9FFA-DC47-AEE2-6A6DE7761DFD}"/>
              </a:ext>
            </a:extLst>
          </p:cNvPr>
          <p:cNvCxnSpPr>
            <a:cxnSpLocks/>
          </p:cNvCxnSpPr>
          <p:nvPr userDrawn="1"/>
        </p:nvCxnSpPr>
        <p:spPr>
          <a:xfrm>
            <a:off x="768355" y="555091"/>
            <a:ext cx="10655300" cy="0"/>
          </a:xfrm>
          <a:prstGeom prst="line">
            <a:avLst/>
          </a:prstGeom>
          <a:ln w="889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062DDD68-D55A-1840-BFD6-81B787180C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8354" y="1620837"/>
            <a:ext cx="10655299" cy="44717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7297990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91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A137EC3-0B0D-2B73-107E-D5EC747FD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5" y="450991"/>
            <a:ext cx="10655300" cy="815991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793744F6-5D41-52B2-E8B0-CA23C1530B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8355" y="1717972"/>
            <a:ext cx="10245542" cy="39361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2" name="Picture 1" descr="A hand holding a compass&#10;&#10;AI-generated content may be incorrect.">
            <a:extLst>
              <a:ext uri="{FF2B5EF4-FFF2-40B4-BE49-F238E27FC236}">
                <a16:creationId xmlns:a16="http://schemas.microsoft.com/office/drawing/2014/main" id="{58AD102F-5A88-D4D9-AF56-FCCF94D789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06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holding a compass&#10;&#10;AI-generated content may be incorrect.">
            <a:extLst>
              <a:ext uri="{FF2B5EF4-FFF2-40B4-BE49-F238E27FC236}">
                <a16:creationId xmlns:a16="http://schemas.microsoft.com/office/drawing/2014/main" id="{3218C87F-E628-F38D-A610-B6ED1AD883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A64F9D4-A661-F049-8910-A955B8383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1" y="828731"/>
            <a:ext cx="9204959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BF1C0188-B29C-5EE2-43B1-C39B21F2B2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6641" y="1927189"/>
            <a:ext cx="10342880" cy="410208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7774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lue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and holding a compass&#10;&#10;AI-generated content may be incorrect.">
            <a:extLst>
              <a:ext uri="{FF2B5EF4-FFF2-40B4-BE49-F238E27FC236}">
                <a16:creationId xmlns:a16="http://schemas.microsoft.com/office/drawing/2014/main" id="{2A856907-4319-9DD7-1E2C-F7F510C6F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9" y="0"/>
            <a:ext cx="12183782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A64F9D4-A661-F049-8910-A955B8383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1" y="828731"/>
            <a:ext cx="10342880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BF1C0188-B29C-5EE2-43B1-C39B21F2B2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6641" y="1927189"/>
            <a:ext cx="10342880" cy="410208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8307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holding a compass&#10;&#10;AI-generated content may be incorrect.">
            <a:extLst>
              <a:ext uri="{FF2B5EF4-FFF2-40B4-BE49-F238E27FC236}">
                <a16:creationId xmlns:a16="http://schemas.microsoft.com/office/drawing/2014/main" id="{9B96BB16-37D7-3443-5DA8-2147ABE105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8" y="-1"/>
            <a:ext cx="12187891" cy="6860313"/>
          </a:xfrm>
          <a:prstGeom prst="rect">
            <a:avLst/>
          </a:prstGeom>
        </p:spPr>
      </p:pic>
      <p:sp>
        <p:nvSpPr>
          <p:cNvPr id="6" name="Round Single Corner Rectangle 5">
            <a:extLst>
              <a:ext uri="{FF2B5EF4-FFF2-40B4-BE49-F238E27FC236}">
                <a16:creationId xmlns:a16="http://schemas.microsoft.com/office/drawing/2014/main" id="{A70E391A-E7C5-7CE7-F6F1-C189C67C6E35}"/>
              </a:ext>
            </a:extLst>
          </p:cNvPr>
          <p:cNvSpPr/>
          <p:nvPr/>
        </p:nvSpPr>
        <p:spPr>
          <a:xfrm rot="10800000" flipH="1">
            <a:off x="541421" y="541422"/>
            <a:ext cx="11109158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372295-F23D-1469-977C-BE1966E30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751" y="997815"/>
            <a:ext cx="10423431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8D3D18A-C2D5-A037-10FB-CAC108FD345C}"/>
              </a:ext>
            </a:extLst>
          </p:cNvPr>
          <p:cNvCxnSpPr>
            <a:cxnSpLocks/>
          </p:cNvCxnSpPr>
          <p:nvPr/>
        </p:nvCxnSpPr>
        <p:spPr>
          <a:xfrm>
            <a:off x="890025" y="922558"/>
            <a:ext cx="10424936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E550135B-FC0F-061A-554A-4FA6B197DA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0025" y="2024491"/>
            <a:ext cx="10423430" cy="353505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663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ue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C050B94B-56CD-F54A-8EBB-DC043DA4CD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A64F9D4-A661-F049-8910-A955B8383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162" y="676331"/>
            <a:ext cx="11088329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BF1C0188-B29C-5EE2-43B1-C39B21F2B2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1420" y="1705665"/>
            <a:ext cx="11089105" cy="410208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AC6DFDE-0873-04C1-633F-BE1607A6C78F}"/>
              </a:ext>
            </a:extLst>
          </p:cNvPr>
          <p:cNvCxnSpPr>
            <a:cxnSpLocks/>
          </p:cNvCxnSpPr>
          <p:nvPr/>
        </p:nvCxnSpPr>
        <p:spPr>
          <a:xfrm>
            <a:off x="541422" y="601074"/>
            <a:ext cx="11089930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957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097190C2-526A-0800-3B5E-F6E8CF790C2B}"/>
              </a:ext>
            </a:extLst>
          </p:cNvPr>
          <p:cNvSpPr/>
          <p:nvPr/>
        </p:nvSpPr>
        <p:spPr>
          <a:xfrm rot="10800000" flipH="1">
            <a:off x="218661" y="218660"/>
            <a:ext cx="11757991" cy="6480313"/>
          </a:xfrm>
          <a:prstGeom prst="round1Rect">
            <a:avLst>
              <a:gd name="adj" fmla="val 5448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E6E6EF7-4D3E-A558-8BBC-E946065C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360" y="695244"/>
            <a:ext cx="11083191" cy="1238264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E4D8E82E-A4EF-E46B-FD3E-FC23428CC4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361" y="2003596"/>
            <a:ext cx="11083191" cy="416220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61CAAC0-2352-E6FC-0BC7-1221FF71EBF5}"/>
              </a:ext>
            </a:extLst>
          </p:cNvPr>
          <p:cNvCxnSpPr>
            <a:cxnSpLocks/>
          </p:cNvCxnSpPr>
          <p:nvPr/>
        </p:nvCxnSpPr>
        <p:spPr>
          <a:xfrm>
            <a:off x="572360" y="612243"/>
            <a:ext cx="11083191" cy="0"/>
          </a:xfrm>
          <a:prstGeom prst="line">
            <a:avLst/>
          </a:prstGeom>
          <a:ln w="635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34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097190C2-526A-0800-3B5E-F6E8CF790C2B}"/>
              </a:ext>
            </a:extLst>
          </p:cNvPr>
          <p:cNvSpPr/>
          <p:nvPr/>
        </p:nvSpPr>
        <p:spPr>
          <a:xfrm rot="10800000" flipH="1">
            <a:off x="218661" y="218660"/>
            <a:ext cx="11757991" cy="6480313"/>
          </a:xfrm>
          <a:prstGeom prst="round1Rect">
            <a:avLst>
              <a:gd name="adj" fmla="val 544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E6E6EF7-4D3E-A558-8BBC-E946065C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360" y="669271"/>
            <a:ext cx="11083191" cy="1238265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E4D8E82E-A4EF-E46B-FD3E-FC23428CC4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361" y="2060748"/>
            <a:ext cx="11083191" cy="416220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9F076B-E467-5239-46AE-53FEA58F89D2}"/>
              </a:ext>
            </a:extLst>
          </p:cNvPr>
          <p:cNvCxnSpPr>
            <a:cxnSpLocks/>
          </p:cNvCxnSpPr>
          <p:nvPr/>
        </p:nvCxnSpPr>
        <p:spPr>
          <a:xfrm>
            <a:off x="572360" y="612243"/>
            <a:ext cx="11083191" cy="0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138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5" y="608879"/>
            <a:ext cx="10655300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DB0912-9FFA-DC47-AEE2-6A6DE7761DFD}"/>
              </a:ext>
            </a:extLst>
          </p:cNvPr>
          <p:cNvCxnSpPr>
            <a:cxnSpLocks/>
          </p:cNvCxnSpPr>
          <p:nvPr/>
        </p:nvCxnSpPr>
        <p:spPr>
          <a:xfrm>
            <a:off x="768355" y="555091"/>
            <a:ext cx="10655300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121740CA-2D8E-1957-E8F8-3FBA40EC24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46" y="1620837"/>
            <a:ext cx="10655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34914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1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0008C45-D1C0-4901-9582-D31AFA49D9A3}"/>
              </a:ext>
            </a:extLst>
          </p:cNvPr>
          <p:cNvSpPr txBox="1"/>
          <p:nvPr/>
        </p:nvSpPr>
        <p:spPr>
          <a:xfrm>
            <a:off x="11049000" y="7103533"/>
            <a:ext cx="11430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>
                <a:latin typeface="Verdana"/>
                <a:cs typeface="Verdana"/>
              </a:rPr>
              <a:t>0000000</a:t>
            </a:r>
          </a:p>
        </p:txBody>
      </p:sp>
    </p:spTree>
    <p:extLst>
      <p:ext uri="{BB962C8B-B14F-4D97-AF65-F5344CB8AC3E}">
        <p14:creationId xmlns:p14="http://schemas.microsoft.com/office/powerpoint/2010/main" val="3451324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661" r:id="rId2"/>
    <p:sldLayoutId id="2147483691" r:id="rId3"/>
    <p:sldLayoutId id="2147483734" r:id="rId4"/>
    <p:sldLayoutId id="2147483687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702" r:id="rId13"/>
    <p:sldLayoutId id="2147483706" r:id="rId14"/>
    <p:sldLayoutId id="2147483732" r:id="rId15"/>
    <p:sldLayoutId id="2147483733" r:id="rId16"/>
    <p:sldLayoutId id="2147483736" r:id="rId17"/>
    <p:sldLayoutId id="2147483737" r:id="rId18"/>
  </p:sldLayoutIdLst>
  <p:txStyles>
    <p:titleStyle>
      <a:lvl1pPr algn="l" defTabSz="607469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Verdana"/>
          <a:ea typeface="ＭＳ Ｐゴシック" charset="0"/>
          <a:cs typeface="Verdana"/>
        </a:defRPr>
      </a:lvl1pPr>
      <a:lvl2pPr algn="l" defTabSz="607469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  <a:cs typeface="Verdana" panose="020B0604030504040204" pitchFamily="34" charset="0"/>
        </a:defRPr>
      </a:lvl2pPr>
      <a:lvl3pPr algn="l" defTabSz="607469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  <a:cs typeface="Verdana" panose="020B0604030504040204" pitchFamily="34" charset="0"/>
        </a:defRPr>
      </a:lvl3pPr>
      <a:lvl4pPr algn="l" defTabSz="607469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  <a:cs typeface="Verdana" panose="020B0604030504040204" pitchFamily="34" charset="0"/>
        </a:defRPr>
      </a:lvl4pPr>
      <a:lvl5pPr algn="l" defTabSz="607469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  <a:cs typeface="Verdana" panose="020B0604030504040204" pitchFamily="34" charset="0"/>
        </a:defRPr>
      </a:lvl5pPr>
      <a:lvl6pPr marL="609555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6pPr>
      <a:lvl7pPr marL="1219110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7pPr>
      <a:lvl8pPr marL="1828664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8pPr>
      <a:lvl9pPr marL="2438218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9pPr>
    </p:titleStyle>
    <p:bodyStyle>
      <a:lvl1pPr marL="457200" indent="-457200" algn="l" defTabSz="607469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Verdana"/>
          <a:ea typeface="ＭＳ Ｐゴシック" charset="0"/>
          <a:cs typeface="Verdana"/>
        </a:defRPr>
      </a:lvl1pPr>
      <a:lvl2pPr marL="949106" indent="-309026" algn="l" defTabSz="607469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67" kern="1200">
          <a:solidFill>
            <a:schemeClr val="tx2"/>
          </a:solidFill>
          <a:latin typeface="Verdana"/>
          <a:ea typeface="ＭＳ Ｐゴシック" charset="0"/>
          <a:cs typeface="Verdana"/>
        </a:defRPr>
      </a:lvl2pPr>
      <a:lvl3pPr marL="1336872" indent="-294210" algn="l" defTabSz="607469" rtl="0" eaLnBrk="1" fontAlgn="base" hangingPunct="1">
        <a:spcBef>
          <a:spcPct val="20000"/>
        </a:spcBef>
        <a:spcAft>
          <a:spcPct val="0"/>
        </a:spcAft>
        <a:buSzPct val="100000"/>
        <a:buFont typeface="Lucida Grande" pitchFamily="34" charset="0"/>
        <a:buChar char="−"/>
        <a:defRPr kern="1200">
          <a:solidFill>
            <a:schemeClr val="tx2"/>
          </a:solidFill>
          <a:latin typeface="Verdana"/>
          <a:ea typeface="ＭＳ Ｐゴシック" charset="0"/>
          <a:cs typeface="Verdana"/>
        </a:defRPr>
      </a:lvl3pPr>
      <a:lvl4pPr marL="2131431" indent="-302676" algn="l" defTabSz="607469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2"/>
          </a:solidFill>
          <a:latin typeface="Arial"/>
          <a:ea typeface="ＭＳ Ｐゴシック" charset="0"/>
          <a:cs typeface="Arial"/>
        </a:defRPr>
      </a:lvl4pPr>
      <a:lvl5pPr marL="2741015" indent="-302676" algn="l" defTabSz="607469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2"/>
          </a:solidFill>
          <a:latin typeface="Arial"/>
          <a:ea typeface="Arial" charset="0"/>
          <a:cs typeface="Arial"/>
        </a:defRPr>
      </a:lvl5pPr>
      <a:lvl6pPr marL="3352548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4_56D8711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029FCDE-0C88-865D-7E2B-A5FEDE1980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6641" y="4670323"/>
            <a:ext cx="10342880" cy="1358946"/>
          </a:xfrm>
        </p:spPr>
        <p:txBody>
          <a:bodyPr/>
          <a:lstStyle/>
          <a:p>
            <a:r>
              <a:rPr lang="en-US" sz="1600" b="1">
                <a:solidFill>
                  <a:schemeClr val="bg1"/>
                </a:solidFill>
              </a:rPr>
              <a:t>Elyse Kauffman, MBA 					Molly Helmstetter, CFRE</a:t>
            </a:r>
          </a:p>
          <a:p>
            <a:r>
              <a:rPr lang="en-US" sz="1600">
                <a:solidFill>
                  <a:schemeClr val="bg1"/>
                </a:solidFill>
              </a:rPr>
              <a:t>Charitable Consultant						Director of Development </a:t>
            </a:r>
          </a:p>
          <a:p>
            <a:r>
              <a:rPr lang="en-US" sz="1600">
                <a:solidFill>
                  <a:schemeClr val="bg1"/>
                </a:solidFill>
              </a:rPr>
              <a:t>Everence PA Region				                 New Hope Ministries PA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5EBA68-7FD8-5792-31AF-8DE338208C1D}"/>
              </a:ext>
            </a:extLst>
          </p:cNvPr>
          <p:cNvSpPr>
            <a:spLocks noGrp="1"/>
          </p:cNvSpPr>
          <p:nvPr/>
        </p:nvSpPr>
        <p:spPr bwMode="auto">
          <a:xfrm>
            <a:off x="1055433" y="2097861"/>
            <a:ext cx="9452461" cy="102872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xmlns:lc="http://schemas.openxmlformats.org/drawingml/2006/lockedCanvas" val="1"/>
            </a:ex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4400" b="1" i="0" kern="1200" baseline="0">
                <a:solidFill>
                  <a:schemeClr val="bg1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2pPr>
            <a:lvl3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3pPr>
            <a:lvl4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4pPr>
            <a:lvl5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5pPr>
            <a:lvl6pPr marL="609555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6pPr>
            <a:lvl7pPr marL="1219110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7pPr>
            <a:lvl8pPr marL="1828664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8pPr>
            <a:lvl9pPr marL="2438218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5400">
                <a:latin typeface="Frutiger LT Std 45 Light"/>
                <a:ea typeface="ＭＳ Ｐゴシック"/>
              </a:rPr>
              <a:t>Fundraising foundations: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B2DF649-0193-9823-0C90-EED81ADD618B}"/>
              </a:ext>
            </a:extLst>
          </p:cNvPr>
          <p:cNvSpPr>
            <a:spLocks noGrp="1"/>
          </p:cNvSpPr>
          <p:nvPr/>
        </p:nvSpPr>
        <p:spPr bwMode="auto">
          <a:xfrm>
            <a:off x="1055432" y="3062474"/>
            <a:ext cx="9452461" cy="72941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xmlns:lc="http://schemas.openxmlformats.org/drawingml/2006/lockedCanvas" val="1"/>
            </a:ex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marR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 kern="1200" baseline="0">
                <a:solidFill>
                  <a:schemeClr val="bg1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marL="609555" indent="0" algn="ctr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667" b="0" i="0" kern="1200">
                <a:solidFill>
                  <a:schemeClr val="tx1">
                    <a:tint val="75000"/>
                  </a:schemeClr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2pPr>
            <a:lvl3pPr marL="1219110" indent="0" algn="ctr" defTabSz="609555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Lucida Grande" charset="0"/>
              <a:buNone/>
              <a:defRPr b="0" i="0" kern="1200">
                <a:solidFill>
                  <a:schemeClr val="tx1">
                    <a:tint val="75000"/>
                  </a:schemeClr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3pPr>
            <a:lvl4pPr marL="1828664" indent="0" algn="ctr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0"/>
                <a:cs typeface="Arial"/>
              </a:defRPr>
            </a:lvl4pPr>
            <a:lvl5pPr marL="2438218" indent="0" algn="ctr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Arial"/>
                <a:ea typeface="Arial" charset="0"/>
                <a:cs typeface="Arial"/>
              </a:defRPr>
            </a:lvl5pPr>
            <a:lvl6pPr marL="3047772" indent="0" algn="ctr" defTabSz="609555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327" indent="0" algn="ctr" defTabSz="609555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880" indent="0" algn="ctr" defTabSz="609555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435" indent="0" algn="ctr" defTabSz="609555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Frutiger LT Std 45 Light"/>
                <a:ea typeface="ＭＳ Ｐゴシック"/>
              </a:rPr>
              <a:t>Tips, truths and tactical advice for new pros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42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1EE28-8E62-A8DD-E3AA-57A2A530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>
                <a:latin typeface="Frutiger LT Std 45 Light"/>
                <a:ea typeface="ＭＳ Ｐゴシック"/>
              </a:rPr>
              <a:t>LET’S PAWS</a:t>
            </a:r>
            <a:endParaRPr lang="en-US" sz="4400">
              <a:solidFill>
                <a:srgbClr val="000000"/>
              </a:solidFill>
              <a:latin typeface="Frutiger LT Std 45 Light"/>
              <a:ea typeface="ＭＳ Ｐゴシック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8E2806-84D0-847B-239F-ECFD2E3F6F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0751" y="1813806"/>
            <a:ext cx="6148950" cy="4324350"/>
          </a:xfrm>
        </p:spPr>
        <p:txBody>
          <a:bodyPr lIns="0" tIns="45720" rIns="91440" bIns="45720" anchor="t"/>
          <a:lstStyle/>
          <a:p>
            <a:pPr>
              <a:spcBef>
                <a:spcPts val="0"/>
              </a:spcBef>
              <a:spcAft>
                <a:spcPts val="1200"/>
              </a:spcAft>
            </a:pPr>
            <a:endParaRPr lang="en-US" sz="100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600">
                <a:latin typeface="Frutiger LT Std 45 Light"/>
                <a:ea typeface="Verdana"/>
              </a:rPr>
              <a:t>What is one intentional step you want to take to thrive in the joy of your work?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3600">
              <a:solidFill>
                <a:srgbClr val="000000"/>
              </a:solidFill>
              <a:latin typeface="Frutiger LT Std 45 Light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600">
                <a:latin typeface="Frutiger LT Std 45 Light"/>
                <a:ea typeface="Verdana"/>
              </a:rPr>
              <a:t>Focus on either systems </a:t>
            </a:r>
            <a:br>
              <a:rPr lang="en-US" sz="3600">
                <a:latin typeface="Frutiger LT Std 45 Light"/>
                <a:ea typeface="Verdana"/>
              </a:rPr>
            </a:br>
            <a:r>
              <a:rPr lang="en-US" sz="3600">
                <a:latin typeface="Frutiger LT Std 45 Light"/>
                <a:ea typeface="Verdana"/>
              </a:rPr>
              <a:t>or relationships. 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</p:txBody>
      </p:sp>
      <p:pic>
        <p:nvPicPr>
          <p:cNvPr id="5" name="Picture 4" descr="Black and white dog tilting head">
            <a:extLst>
              <a:ext uri="{FF2B5EF4-FFF2-40B4-BE49-F238E27FC236}">
                <a16:creationId xmlns:a16="http://schemas.microsoft.com/office/drawing/2014/main" id="{C9413CBD-A1E2-D4EE-4C70-2527ED3BD9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7" r="225" b="-443"/>
          <a:stretch>
            <a:fillRect/>
          </a:stretch>
        </p:blipFill>
        <p:spPr>
          <a:xfrm>
            <a:off x="7040880" y="1814712"/>
            <a:ext cx="4062321" cy="3275798"/>
          </a:xfrm>
          <a:prstGeom prst="round1Rect">
            <a:avLst/>
          </a:prstGeom>
        </p:spPr>
      </p:pic>
    </p:spTree>
    <p:extLst>
      <p:ext uri="{BB962C8B-B14F-4D97-AF65-F5344CB8AC3E}">
        <p14:creationId xmlns:p14="http://schemas.microsoft.com/office/powerpoint/2010/main" val="1809833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D9479-7325-BFFC-7888-865AE2838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120" y="1009157"/>
            <a:ext cx="4547305" cy="610449"/>
          </a:xfrm>
        </p:spPr>
        <p:txBody>
          <a:bodyPr lIns="0" tIns="45720" rIns="91440" bIns="45720" anchor="t"/>
          <a:lstStyle/>
          <a:p>
            <a:r>
              <a:rPr lang="en-US" sz="3600">
                <a:solidFill>
                  <a:schemeClr val="accent6">
                    <a:lumMod val="76000"/>
                  </a:schemeClr>
                </a:solidFill>
                <a:latin typeface="Frutiger LT Std 45 Light"/>
                <a:ea typeface="ＭＳ Ｐゴシック"/>
              </a:rPr>
              <a:t>Time-tested strategies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7B1069-F8EE-E4E3-023A-7DA15467D3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8260" y="1891247"/>
            <a:ext cx="4100950" cy="3698963"/>
          </a:xfrm>
        </p:spPr>
        <p:txBody>
          <a:bodyPr lIns="0" tIns="45720" rIns="91440" bIns="45720" anchor="t"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b="1">
                <a:latin typeface="Frutiger LT Std 45 Light"/>
                <a:ea typeface="Verdana"/>
              </a:rPr>
              <a:t>Prioritize donor visits and calls</a:t>
            </a:r>
            <a:endParaRPr lang="en-US" sz="2600" b="1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>
                <a:latin typeface="Frutiger LT Std 45 Light"/>
                <a:ea typeface="Verdana"/>
              </a:rPr>
              <a:t>Donor discovery techniques</a:t>
            </a:r>
            <a:endParaRPr lang="en-US" sz="2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>
                <a:latin typeface="Frutiger LT Std 45 Light"/>
                <a:ea typeface="Verdana"/>
              </a:rPr>
              <a:t>Test, try, track and</a:t>
            </a:r>
            <a:br>
              <a:rPr lang="en-US" sz="2600">
                <a:latin typeface="Frutiger LT Std 45 Light"/>
                <a:ea typeface="Verdana"/>
              </a:rPr>
            </a:br>
            <a:r>
              <a:rPr lang="en-US" sz="2600">
                <a:latin typeface="Frutiger LT Std 45 Light"/>
                <a:ea typeface="Verdana"/>
              </a:rPr>
              <a:t> maybe repeat (fundraising initiatives)</a:t>
            </a:r>
            <a:endParaRPr lang="en-US" sz="2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>
                <a:latin typeface="Frutiger LT Std 45 Light"/>
                <a:ea typeface="Verdana"/>
              </a:rPr>
              <a:t>Diversify funding streams</a:t>
            </a:r>
          </a:p>
        </p:txBody>
      </p:sp>
    </p:spTree>
    <p:extLst>
      <p:ext uri="{BB962C8B-B14F-4D97-AF65-F5344CB8AC3E}">
        <p14:creationId xmlns:p14="http://schemas.microsoft.com/office/powerpoint/2010/main" val="3827984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6DFB7-3FFD-41F6-C104-F8E64F6AF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>
                <a:latin typeface="Frutiger LT Std 45 Light"/>
                <a:ea typeface="ＭＳ Ｐゴシック"/>
              </a:rPr>
              <a:t>Tactical advice: Building donor relationships</a:t>
            </a:r>
            <a:endParaRPr lang="en-US" sz="4400">
              <a:solidFill>
                <a:srgbClr val="000000"/>
              </a:solidFill>
              <a:latin typeface="Frutiger LT Std 45 Light"/>
              <a:ea typeface="ＭＳ Ｐゴシック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4204EB-A5C3-6954-4C32-E7ABDED48C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0751" y="2088499"/>
            <a:ext cx="9517291" cy="3771900"/>
          </a:xfrm>
        </p:spPr>
        <p:txBody>
          <a:bodyPr lIns="0" tIns="45720" rIns="91440" bIns="45720" anchor="t"/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>
                <a:latin typeface="Frutiger LT Std 45 Light"/>
                <a:ea typeface="Verdana"/>
              </a:rPr>
              <a:t>Authentic relationships</a:t>
            </a:r>
            <a:endParaRPr lang="en-US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>
                <a:latin typeface="Frutiger LT Std 45 Light"/>
                <a:ea typeface="Verdana"/>
              </a:rPr>
              <a:t>Listen &gt; talk</a:t>
            </a:r>
            <a:endParaRPr lang="en-US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>
                <a:latin typeface="Frutiger LT Std 45 Light"/>
                <a:ea typeface="Verdana"/>
              </a:rPr>
              <a:t>Ask good questions</a:t>
            </a:r>
            <a:endParaRPr lang="en-US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>
                <a:latin typeface="Frutiger LT Std 45 Light"/>
                <a:ea typeface="Verdana"/>
              </a:rPr>
              <a:t>Follow up consistently</a:t>
            </a:r>
            <a:endParaRPr lang="en-US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>
                <a:latin typeface="Frutiger LT Std 45 Light"/>
                <a:ea typeface="Verdana"/>
              </a:rPr>
              <a:t>Understand your donors’ preferences </a:t>
            </a:r>
            <a:endParaRPr lang="en-US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>
                <a:latin typeface="Frutiger LT Std 45 Light"/>
                <a:ea typeface="Verdana"/>
              </a:rPr>
              <a:t>Show gratitude often</a:t>
            </a:r>
            <a:endParaRPr lang="en-US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>
                <a:latin typeface="Frutiger LT Std 45 Light"/>
                <a:ea typeface="Verdana"/>
              </a:rPr>
              <a:t>Engage in storytelling</a:t>
            </a:r>
            <a:endParaRPr lang="en-US">
              <a:solidFill>
                <a:srgbClr val="000000"/>
              </a:solidFill>
              <a:latin typeface="Frutiger LT Std 45 Light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783635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26CED-35E1-E2E7-0646-6F83A839C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>
                <a:latin typeface="Frutiger LT Std 45 Light"/>
              </a:rPr>
              <a:t>Spotlight: Planned giving for newbies</a:t>
            </a:r>
            <a:endParaRPr lang="en-US" sz="4400">
              <a:solidFill>
                <a:srgbClr val="000000"/>
              </a:solidFill>
              <a:latin typeface="Frutiger LT Std 45 Ligh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ECE2C0-5867-3F02-BE27-B9E8862D37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45720" rIns="91440" bIns="45720" anchor="t"/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 sz="3600">
                <a:latin typeface="Frutiger LT Std 45 Light"/>
                <a:ea typeface="Verdana"/>
              </a:rPr>
              <a:t>Recent research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 sz="3600">
                <a:latin typeface="Frutiger LT Std 45 Light"/>
                <a:ea typeface="Verdana"/>
              </a:rPr>
              <a:t>Understand the benefits of planned giving tools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 sz="3600">
                <a:latin typeface="Frutiger LT Std 45 Light"/>
                <a:ea typeface="Verdana"/>
              </a:rPr>
              <a:t>Get comfortable discussing / accepting these gifts 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546285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Yellow birthday cupcake">
            <a:extLst>
              <a:ext uri="{FF2B5EF4-FFF2-40B4-BE49-F238E27FC236}">
                <a16:creationId xmlns:a16="http://schemas.microsoft.com/office/drawing/2014/main" id="{FE1DF222-33AE-A29F-496D-77B9DD583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8E0EC0-C8CB-244D-A62D-7441783AF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154" y="350670"/>
            <a:ext cx="10131036" cy="838349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b="0">
                <a:latin typeface="Frutiger LT Std 45 Light"/>
                <a:ea typeface="ＭＳ Ｐゴシック"/>
                <a:cs typeface="Verdana" panose="020B0604030504040204" pitchFamily="34" charset="0"/>
              </a:rPr>
              <a:t>Qualified Charitable Distributions (QCD)</a:t>
            </a:r>
            <a:endParaRPr lang="en-US" b="0">
              <a:solidFill>
                <a:srgbClr val="000000"/>
              </a:solidFill>
              <a:latin typeface="Frutiger LT Std 45 Light"/>
              <a:ea typeface="ＭＳ Ｐゴシック"/>
              <a:cs typeface="Verdana" panose="020B060403050404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D28331B-DC26-4743-990E-B16CD0010B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009" y="1613545"/>
            <a:ext cx="6358855" cy="3852750"/>
          </a:xfrm>
        </p:spPr>
        <p:txBody>
          <a:bodyPr lIns="91440" tIns="45720" rIns="91440" bIns="45720" anchor="t"/>
          <a:lstStyle/>
          <a:p>
            <a:pPr>
              <a:spcBef>
                <a:spcPts val="20"/>
              </a:spcBef>
            </a:pPr>
            <a:r>
              <a:rPr lang="en-US" sz="2000" dirty="0">
                <a:latin typeface="Frutiger LT Std 45 Light"/>
                <a:ea typeface="ＭＳ Ｐゴシック"/>
                <a:cs typeface="Verdana" panose="020B0604030504040204" pitchFamily="34" charset="0"/>
              </a:rPr>
              <a:t>Retirement plan participants, who have attained age 70 ½ or older, may make tax-free distributions from a Traditional IRA and donate the amount distributed to an eligible tax-exempt charitable organization.</a:t>
            </a:r>
            <a:endParaRPr lang="en-US" sz="2000">
              <a:solidFill>
                <a:srgbClr val="000000"/>
              </a:solidFill>
              <a:latin typeface="Frutiger LT Std 45 Light"/>
              <a:ea typeface="ＭＳ Ｐゴシック"/>
              <a:cs typeface="Verdana" panose="020B0604030504040204" pitchFamily="34" charset="0"/>
            </a:endParaRPr>
          </a:p>
          <a:p>
            <a:pPr>
              <a:spcBef>
                <a:spcPts val="20"/>
              </a:spcBef>
            </a:pPr>
            <a:endParaRPr lang="en-US" sz="2000" dirty="0">
              <a:solidFill>
                <a:srgbClr val="000000"/>
              </a:solidFill>
              <a:latin typeface="Frutiger LT Std 45 Light"/>
            </a:endParaRPr>
          </a:p>
          <a:p>
            <a:pPr>
              <a:spcBef>
                <a:spcPts val="20"/>
              </a:spcBef>
            </a:pPr>
            <a:r>
              <a:rPr lang="en-US" sz="2000" dirty="0">
                <a:latin typeface="Frutiger LT Std 45 Light"/>
                <a:ea typeface="ＭＳ Ｐゴシック"/>
                <a:cs typeface="Verdana" panose="020B0604030504040204" pitchFamily="34" charset="0"/>
              </a:rPr>
              <a:t>Required Minimum Distributions (RMDs) begin at 73 years old (75 years old in 2033).</a:t>
            </a:r>
            <a:endParaRPr lang="en-US" sz="2000">
              <a:solidFill>
                <a:srgbClr val="000000"/>
              </a:solidFill>
              <a:latin typeface="Frutiger LT Std 45 Light"/>
              <a:ea typeface="ＭＳ Ｐゴシック"/>
              <a:cs typeface="Verdana" panose="020B0604030504040204" pitchFamily="34" charset="0"/>
            </a:endParaRPr>
          </a:p>
          <a:p>
            <a:pPr>
              <a:spcBef>
                <a:spcPts val="20"/>
              </a:spcBef>
            </a:pPr>
            <a:endParaRPr lang="en-US" sz="2000" dirty="0">
              <a:solidFill>
                <a:srgbClr val="000000"/>
              </a:solidFill>
              <a:latin typeface="Frutiger LT Std 45 Light"/>
              <a:ea typeface="ＭＳ Ｐゴシック" panose="020B0600070205080204" pitchFamily="34" charset="-128"/>
              <a:cs typeface="Verdana" panose="020B0604030504040204" pitchFamily="34" charset="0"/>
            </a:endParaRPr>
          </a:p>
          <a:p>
            <a:pPr>
              <a:spcBef>
                <a:spcPts val="20"/>
              </a:spcBef>
            </a:pPr>
            <a:r>
              <a:rPr lang="en-US" sz="2000" dirty="0">
                <a:latin typeface="Frutiger LT Std 45 Light"/>
                <a:ea typeface="ＭＳ Ｐゴシック"/>
                <a:cs typeface="Verdana" panose="020B0604030504040204" pitchFamily="34" charset="0"/>
              </a:rPr>
              <a:t>The total of all qualified charitable distributions for a single tax year cannot exceed $108,000 per individual.</a:t>
            </a:r>
            <a:endParaRPr lang="en-US" sz="2000">
              <a:solidFill>
                <a:srgbClr val="000000"/>
              </a:solidFill>
              <a:latin typeface="Frutiger LT Std 45 Light"/>
              <a:ea typeface="ＭＳ Ｐゴシック"/>
              <a:cs typeface="Verdana" panose="020B0604030504040204" pitchFamily="34" charset="0"/>
            </a:endParaRPr>
          </a:p>
          <a:p>
            <a:pPr>
              <a:spcBef>
                <a:spcPts val="20"/>
              </a:spcBef>
            </a:pPr>
            <a:endParaRPr lang="en-US" sz="2000" dirty="0">
              <a:solidFill>
                <a:srgbClr val="000000"/>
              </a:solidFill>
              <a:latin typeface="Frutiger LT Std 45 Light"/>
              <a:ea typeface="ＭＳ Ｐゴシック" panose="020B0600070205080204" pitchFamily="34" charset="-128"/>
              <a:cs typeface="Verdana" panose="020B0604030504040204" pitchFamily="34" charset="0"/>
            </a:endParaRPr>
          </a:p>
          <a:p>
            <a:pPr>
              <a:spcBef>
                <a:spcPts val="20"/>
              </a:spcBef>
            </a:pPr>
            <a:r>
              <a:rPr lang="en-US" sz="2000" dirty="0">
                <a:latin typeface="Frutiger LT Std 45 Light"/>
                <a:ea typeface="ＭＳ Ｐゴシック"/>
                <a:cs typeface="Verdana" panose="020B0604030504040204" pitchFamily="34" charset="0"/>
              </a:rPr>
              <a:t>Individuals who are employees, and not owners of 5% or more of their company may defer RMDs until retirement, even if that is after 73 or 75. </a:t>
            </a:r>
            <a:endParaRPr lang="en-US" sz="2000">
              <a:solidFill>
                <a:srgbClr val="000000"/>
              </a:solidFill>
              <a:latin typeface="Frutiger LT Std 45 Light"/>
              <a:ea typeface="ＭＳ Ｐゴシック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954929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diagram of a couple of people&#10;&#10;AI-generated content may be incorrect.">
            <a:extLst>
              <a:ext uri="{FF2B5EF4-FFF2-40B4-BE49-F238E27FC236}">
                <a16:creationId xmlns:a16="http://schemas.microsoft.com/office/drawing/2014/main" id="{41859533-647F-BA1D-BA34-53B74CCA4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42" y="0"/>
            <a:ext cx="11023315" cy="7265367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515933A0-B049-C8B6-4529-61D96DE34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522" y="331477"/>
            <a:ext cx="10645135" cy="805407"/>
          </a:xfrm>
        </p:spPr>
        <p:txBody>
          <a:bodyPr lIns="91440" tIns="45720" rIns="91440" bIns="45720" anchor="t"/>
          <a:lstStyle/>
          <a:p>
            <a:r>
              <a:rPr lang="en-US" sz="4400">
                <a:solidFill>
                  <a:schemeClr val="accent6"/>
                </a:solidFill>
                <a:latin typeface="Frutiger LT Std 45 Light"/>
                <a:ea typeface="ＭＳ Ｐゴシック"/>
              </a:rPr>
              <a:t>Donor Advised Fund (DAF)</a:t>
            </a:r>
            <a:endParaRPr lang="en-US" sz="4400" b="0">
              <a:solidFill>
                <a:schemeClr val="accent6"/>
              </a:solidFill>
              <a:latin typeface="Frutiger LT Std 45 Light"/>
              <a:ea typeface="ＭＳ Ｐゴシック"/>
            </a:endParaRPr>
          </a:p>
          <a:p>
            <a:endParaRPr lang="en-US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501356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uge old green tree with visible spread roots">
            <a:extLst>
              <a:ext uri="{FF2B5EF4-FFF2-40B4-BE49-F238E27FC236}">
                <a16:creationId xmlns:a16="http://schemas.microsoft.com/office/drawing/2014/main" id="{AB3452CC-6A3A-699D-9065-31526C048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400" y="1133092"/>
            <a:ext cx="6516131" cy="50391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3C21B8-66FD-B4A0-BD99-174F24EDE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>
                <a:latin typeface="Frutiger LT Std 45 Light"/>
                <a:ea typeface="ＭＳ Ｐゴシック"/>
              </a:rPr>
              <a:t>Ideas to start now</a:t>
            </a:r>
          </a:p>
        </p:txBody>
      </p:sp>
    </p:spTree>
    <p:extLst>
      <p:ext uri="{BB962C8B-B14F-4D97-AF65-F5344CB8AC3E}">
        <p14:creationId xmlns:p14="http://schemas.microsoft.com/office/powerpoint/2010/main" val="2845674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D8924-7C9F-BDAE-9D61-4B1C6F607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>
                <a:latin typeface="Frutiger LT Std 45 Light"/>
              </a:rPr>
              <a:t>LET’S PAWS</a:t>
            </a:r>
            <a:endParaRPr lang="en-US" sz="4400">
              <a:solidFill>
                <a:srgbClr val="000000"/>
              </a:solidFill>
              <a:latin typeface="Frutiger LT Std 45 Ligh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1A5FA-3BE9-A6D0-AEE5-445BAD9CFE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9542" y="2013098"/>
            <a:ext cx="5206458" cy="3535059"/>
          </a:xfrm>
        </p:spPr>
        <p:txBody>
          <a:bodyPr lIns="0" tIns="45720" rIns="91440" bIns="45720" anchor="t"/>
          <a:lstStyle/>
          <a:p>
            <a:pPr>
              <a:spcAft>
                <a:spcPts val="1200"/>
              </a:spcAft>
            </a:pPr>
            <a:r>
              <a:rPr lang="en-US" sz="3600">
                <a:latin typeface="Frutiger LT Std 45 Light"/>
                <a:ea typeface="Verdana"/>
              </a:rPr>
              <a:t>What is one action you can take before the end of 2025 to advance your focus on planned giving?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</p:txBody>
      </p:sp>
      <p:pic>
        <p:nvPicPr>
          <p:cNvPr id="5" name="Picture 4" descr="Jack Russell terrier puppy">
            <a:extLst>
              <a:ext uri="{FF2B5EF4-FFF2-40B4-BE49-F238E27FC236}">
                <a16:creationId xmlns:a16="http://schemas.microsoft.com/office/drawing/2014/main" id="{26265FA1-2F8D-8817-C333-7DD2E03D81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864" t="-813" r="7669" b="813"/>
          <a:stretch/>
        </p:blipFill>
        <p:spPr>
          <a:xfrm>
            <a:off x="7258050" y="1815220"/>
            <a:ext cx="3800474" cy="3228975"/>
          </a:xfrm>
          <a:prstGeom prst="round1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53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3170BF-0EA5-2218-2D74-8BA576822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>
                <a:latin typeface="Frutiger LT Std 45 Light"/>
              </a:rPr>
              <a:t>You’ve got mail</a:t>
            </a:r>
            <a:endParaRPr lang="en-US" sz="4400">
              <a:solidFill>
                <a:srgbClr val="000000"/>
              </a:solidFill>
              <a:latin typeface="Frutiger LT Std 45 Ligh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79BA94-330E-4DA8-CF25-91A6D83646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46" y="1937360"/>
            <a:ext cx="5614376" cy="4471732"/>
          </a:xfrm>
        </p:spPr>
        <p:txBody>
          <a:bodyPr lIns="0" tIns="45720" rIns="91440" bIns="45720" anchor="t"/>
          <a:lstStyle/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3200">
                <a:latin typeface="Frutiger LT Std 45 Light"/>
                <a:ea typeface="Verdana"/>
              </a:rPr>
              <a:t>Future you is waiting!</a:t>
            </a:r>
            <a:endParaRPr lang="en-US" sz="32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>
              <a:spcBef>
                <a:spcPts val="0"/>
              </a:spcBef>
              <a:spcAft>
                <a:spcPts val="500"/>
              </a:spcAft>
            </a:pPr>
            <a:endParaRPr lang="en-US" sz="3200">
              <a:latin typeface="Frutiger LT Std 45 Light"/>
              <a:ea typeface="Verdana"/>
            </a:endParaRPr>
          </a:p>
          <a:p>
            <a:pPr>
              <a:spcBef>
                <a:spcPts val="20"/>
              </a:spcBef>
              <a:spcAft>
                <a:spcPts val="1200"/>
              </a:spcAft>
            </a:pPr>
            <a:r>
              <a:rPr lang="en-US" sz="3200">
                <a:latin typeface="Frutiger LT Std 45 Light"/>
                <a:ea typeface="Verdana"/>
              </a:rPr>
              <a:t>Write down one action you will take before the end of 2025. </a:t>
            </a:r>
            <a:endParaRPr lang="en-US" sz="32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>
              <a:spcBef>
                <a:spcPts val="20"/>
              </a:spcBef>
              <a:spcAft>
                <a:spcPts val="1200"/>
              </a:spcAft>
            </a:pPr>
            <a:endParaRPr lang="en-US" sz="3200">
              <a:latin typeface="Frutiger LT Std 45 Light"/>
              <a:ea typeface="Verdana"/>
            </a:endParaRPr>
          </a:p>
          <a:p>
            <a:pPr>
              <a:spcBef>
                <a:spcPts val="20"/>
              </a:spcBef>
              <a:spcAft>
                <a:spcPts val="1200"/>
              </a:spcAft>
            </a:pPr>
            <a:r>
              <a:rPr lang="en-US" sz="3200">
                <a:latin typeface="Frutiger LT Std 45 Light"/>
                <a:ea typeface="Verdana"/>
              </a:rPr>
              <a:t>Sign it proudly!</a:t>
            </a:r>
            <a:endParaRPr lang="en-US" sz="3200">
              <a:solidFill>
                <a:srgbClr val="000000"/>
              </a:solidFill>
              <a:latin typeface="Frutiger LT Std 45 Light"/>
              <a:ea typeface="Verdana"/>
            </a:endParaRPr>
          </a:p>
        </p:txBody>
      </p:sp>
      <p:pic>
        <p:nvPicPr>
          <p:cNvPr id="5" name="Picture 4" descr="Opening envelope with star glitter">
            <a:extLst>
              <a:ext uri="{FF2B5EF4-FFF2-40B4-BE49-F238E27FC236}">
                <a16:creationId xmlns:a16="http://schemas.microsoft.com/office/drawing/2014/main" id="{D17704D4-06A5-4A7F-7066-76738401F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552" y="2676525"/>
            <a:ext cx="4943475" cy="3295650"/>
          </a:xfrm>
          <a:prstGeom prst="round1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D86222-26C0-2560-3610-8607E5E480F0}"/>
              </a:ext>
            </a:extLst>
          </p:cNvPr>
          <p:cNvSpPr txBox="1"/>
          <p:nvPr/>
        </p:nvSpPr>
        <p:spPr>
          <a:xfrm>
            <a:off x="8391526" y="3657599"/>
            <a:ext cx="1057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😉</a:t>
            </a:r>
          </a:p>
        </p:txBody>
      </p:sp>
    </p:spTree>
    <p:extLst>
      <p:ext uri="{BB962C8B-B14F-4D97-AF65-F5344CB8AC3E}">
        <p14:creationId xmlns:p14="http://schemas.microsoft.com/office/powerpoint/2010/main" val="2122192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ssorted work tools">
            <a:extLst>
              <a:ext uri="{FF2B5EF4-FFF2-40B4-BE49-F238E27FC236}">
                <a16:creationId xmlns:a16="http://schemas.microsoft.com/office/drawing/2014/main" id="{CADF050F-0516-D878-6CA1-BB50A4945CF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3D9D1A-5BA4-6B02-5DA3-EE6BA8977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 b="1">
                <a:solidFill>
                  <a:schemeClr val="bg1"/>
                </a:solidFill>
                <a:latin typeface="Frutiger LT Std 45 Light"/>
                <a:ea typeface="ＭＳ Ｐゴシック"/>
              </a:rPr>
              <a:t>Bringing it all together </a:t>
            </a:r>
            <a:endParaRPr lang="en-US" sz="4400">
              <a:solidFill>
                <a:schemeClr val="bg1"/>
              </a:solidFill>
              <a:latin typeface="Frutiger LT Std 45 Light"/>
              <a:ea typeface="ＭＳ Ｐゴシック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1B27F-7642-DD08-32E5-9F5477C888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45720" rIns="91440" bIns="45720" anchor="t"/>
          <a:lstStyle/>
          <a:p>
            <a:pPr marL="342900" indent="-342900">
              <a:spcBef>
                <a:spcPts val="20"/>
              </a:spcBef>
              <a:buFont typeface="Arial,Sans-Serif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latin typeface="Frutiger LT Std 45 Light"/>
                <a:ea typeface="Verdana"/>
              </a:rPr>
              <a:t>Review goals and key takeaways</a:t>
            </a:r>
          </a:p>
          <a:p>
            <a:pPr marL="342900" indent="-342900">
              <a:spcBef>
                <a:spcPts val="20"/>
              </a:spcBef>
              <a:buFont typeface="Arial,Sans-Serif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latin typeface="Frutiger LT Std 45 Light"/>
                <a:ea typeface="Verdana"/>
              </a:rPr>
              <a:t>Reference toolbox (QR code to link)</a:t>
            </a:r>
          </a:p>
          <a:p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6" name="Picture 5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A07C2DF1-4A29-D96C-6CCE-D6361DC0C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968" y="3156388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04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43F4C-D976-BCC2-BB4D-D4E46A0BA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b="1">
                <a:latin typeface="Frutiger LT Std 45 Light"/>
              </a:rPr>
              <a:t>Getting to know Elyse and Molly</a:t>
            </a:r>
            <a:endParaRPr lang="en-US">
              <a:latin typeface="Frutiger LT Std 45 Light"/>
            </a:endParaRP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40BE7C2-30B9-A63C-2C43-6248191531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7099" y="2221784"/>
            <a:ext cx="2798507" cy="2902609"/>
          </a:xfrm>
        </p:spPr>
        <p:txBody>
          <a:bodyPr lIns="0" tIns="45720" rIns="91440" bIns="45720" anchor="t"/>
          <a:lstStyle/>
          <a:p>
            <a:pPr>
              <a:spcBef>
                <a:spcPts val="20"/>
              </a:spcBef>
            </a:pPr>
            <a:r>
              <a:rPr lang="en-US" sz="2400" dirty="0">
                <a:latin typeface="Frutiger LT Std 45 Light"/>
                <a:ea typeface="Verdana"/>
              </a:rPr>
              <a:t>StrengthsFinder:</a:t>
            </a:r>
          </a:p>
          <a:p>
            <a:pPr marL="342900" indent="-342900">
              <a:spcBef>
                <a:spcPts val="20"/>
              </a:spcBef>
              <a:buChar char="•"/>
            </a:pPr>
            <a:r>
              <a:rPr lang="en-US" sz="2400" dirty="0">
                <a:latin typeface="Frutiger LT Std 45 Light"/>
                <a:ea typeface="Verdana"/>
              </a:rPr>
              <a:t>Woo</a:t>
            </a:r>
          </a:p>
          <a:p>
            <a:pPr marL="342900" indent="-342900">
              <a:spcBef>
                <a:spcPts val="20"/>
              </a:spcBef>
              <a:buChar char="•"/>
            </a:pPr>
            <a:r>
              <a:rPr lang="en-US" sz="2400" dirty="0">
                <a:latin typeface="Frutiger LT Std 45 Light"/>
                <a:ea typeface="Verdana"/>
              </a:rPr>
              <a:t>Positivity</a:t>
            </a:r>
          </a:p>
          <a:p>
            <a:pPr marL="342900" indent="-342900">
              <a:spcBef>
                <a:spcPts val="20"/>
              </a:spcBef>
              <a:buChar char="•"/>
            </a:pPr>
            <a:r>
              <a:rPr lang="en-US" sz="2400" dirty="0">
                <a:latin typeface="Frutiger LT Std 45 Light"/>
                <a:ea typeface="Verdana"/>
              </a:rPr>
              <a:t>Communication</a:t>
            </a:r>
          </a:p>
          <a:p>
            <a:pPr marL="342900" indent="-342900">
              <a:spcBef>
                <a:spcPts val="20"/>
              </a:spcBef>
              <a:buChar char="•"/>
            </a:pPr>
            <a:r>
              <a:rPr lang="en-US" sz="2400" dirty="0">
                <a:latin typeface="Frutiger LT Std 45 Light"/>
                <a:ea typeface="Verdana"/>
              </a:rPr>
              <a:t>Developer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Frutiger LT Std 45 Light"/>
                <a:ea typeface="Verdana"/>
              </a:rPr>
              <a:t>Strategic</a:t>
            </a:r>
          </a:p>
          <a:p>
            <a:pPr>
              <a:spcBef>
                <a:spcPts val="20"/>
              </a:spcBef>
            </a:pPr>
            <a:r>
              <a:rPr lang="en-US" sz="2400" dirty="0">
                <a:latin typeface="Frutiger LT Std 45 Light"/>
                <a:ea typeface="Verdana"/>
              </a:rPr>
              <a:t>Fun fact: Lived in China for three years!</a:t>
            </a:r>
          </a:p>
          <a:p>
            <a:endParaRPr lang="en-US" sz="2400">
              <a:latin typeface="Frutiger LT Std 45 Light"/>
            </a:endParaRPr>
          </a:p>
          <a:p>
            <a:endParaRPr lang="en-US" sz="2000" b="1"/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64ACE1E3-A1BC-0398-34E8-DA03623A004E}"/>
              </a:ext>
            </a:extLst>
          </p:cNvPr>
          <p:cNvSpPr txBox="1">
            <a:spLocks/>
          </p:cNvSpPr>
          <p:nvPr/>
        </p:nvSpPr>
        <p:spPr>
          <a:xfrm>
            <a:off x="8250801" y="2290862"/>
            <a:ext cx="3331800" cy="3731341"/>
          </a:xfrm>
          <a:prstGeom prst="rect">
            <a:avLst/>
          </a:prstGeom>
        </p:spPr>
        <p:txBody>
          <a:bodyPr lIns="0" tIns="45720" rIns="91440" bIns="45720" anchor="t"/>
          <a:lstStyle>
            <a:lvl1pPr marL="0" indent="0" algn="l" defTabSz="607469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49106" indent="-309026" algn="l" defTabSz="607469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36872" indent="-294210" algn="l" defTabSz="607469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Lucida Grande" pitchFamily="34" charset="0"/>
              <a:buChar char="−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131431" indent="-302676" algn="l" defTabSz="607469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67" kern="1200">
                <a:solidFill>
                  <a:schemeClr val="tx2"/>
                </a:solidFill>
                <a:latin typeface="Frutiger LT Std 55 Roman" panose="020B0602020204020204" pitchFamily="34" charset="77"/>
                <a:ea typeface="ＭＳ Ｐゴシック" charset="0"/>
                <a:cs typeface="Arial"/>
              </a:defRPr>
            </a:lvl4pPr>
            <a:lvl5pPr marL="2741015" indent="-302676" algn="l" defTabSz="607469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 kern="1200">
                <a:solidFill>
                  <a:schemeClr val="tx2"/>
                </a:solidFill>
                <a:latin typeface="Frutiger LT Std 55 Roman" panose="020B0602020204020204" pitchFamily="34" charset="77"/>
                <a:ea typeface="Arial" charset="0"/>
                <a:cs typeface="Arial"/>
              </a:defRPr>
            </a:lvl5pPr>
            <a:lvl6pPr marL="335254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04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5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12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latin typeface="Frutiger LT Std 45 Light"/>
              </a:rPr>
              <a:t>StrengthsFinder: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Frutiger LT Std 45 Light"/>
              </a:rPr>
              <a:t>Belief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Frutiger LT Std 45 Light"/>
              </a:rPr>
              <a:t>Connectedness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Frutiger LT Std 45 Light"/>
              </a:rPr>
              <a:t>Developer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Frutiger LT Std 45 Light"/>
              </a:rPr>
              <a:t>Positivity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Frutiger LT Std 45 Light"/>
                <a:ea typeface="Verdana"/>
              </a:rPr>
              <a:t>Responsibility</a:t>
            </a:r>
          </a:p>
          <a:p>
            <a:pPr>
              <a:spcBef>
                <a:spcPts val="20"/>
              </a:spcBef>
            </a:pPr>
            <a:r>
              <a:rPr lang="en-US" sz="2400">
                <a:latin typeface="Frutiger LT Std 45 Light"/>
                <a:ea typeface="Verdana"/>
              </a:rPr>
              <a:t>Fun fact: Visited 40 out of 63 national parks!</a:t>
            </a:r>
            <a:endParaRPr lang="en-US" sz="2400">
              <a:latin typeface="Frutiger LT Std 45 Light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E7419F2-7C52-D898-8A87-7833E8965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746" y="1892372"/>
            <a:ext cx="2798507" cy="373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026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73EE2-5208-2894-6D50-A801DC9E3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>
                <a:latin typeface="Frutiger LT Std 45 Light"/>
              </a:rPr>
              <a:t>Questions and discussion</a:t>
            </a:r>
            <a:endParaRPr lang="en-US" sz="4400">
              <a:solidFill>
                <a:srgbClr val="000000"/>
              </a:solidFill>
              <a:latin typeface="Frutiger LT Std 45 Light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2529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59F12-7C8B-2B2C-7F95-07BFB0364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>
                <a:latin typeface="Frutiger LT Std 45 Light"/>
              </a:rPr>
              <a:t>Thank you!</a:t>
            </a:r>
          </a:p>
          <a:p>
            <a:endParaRPr lang="en-US" b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1A03B3-B79A-7E24-DB7F-BB7A6EB828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1420" y="1705665"/>
            <a:ext cx="11089105" cy="4928048"/>
          </a:xfrm>
        </p:spPr>
        <p:txBody>
          <a:bodyPr lIns="0" tIns="45720" rIns="91440" bIns="45720" anchor="t"/>
          <a:lstStyle/>
          <a:p>
            <a:endParaRPr lang="en-US" sz="3200">
              <a:latin typeface="Frutiger LT Std 45 Light"/>
            </a:endParaRPr>
          </a:p>
          <a:p>
            <a:r>
              <a:rPr lang="en-US" sz="3200">
                <a:latin typeface="Frutiger LT Std 45 Light"/>
                <a:ea typeface="Verdana"/>
              </a:rPr>
              <a:t>You've got this!</a:t>
            </a:r>
          </a:p>
          <a:p>
            <a:r>
              <a:rPr lang="en-US" sz="3200">
                <a:latin typeface="Frutiger LT Std 45 Light"/>
                <a:ea typeface="Verdana"/>
              </a:rPr>
              <a:t>We are cheering for you!</a:t>
            </a:r>
          </a:p>
          <a:p>
            <a:endParaRPr lang="en-US" sz="3200">
              <a:latin typeface="Frutiger LT Std 45 Light"/>
            </a:endParaRPr>
          </a:p>
          <a:p>
            <a:r>
              <a:rPr lang="en-US" sz="3200" b="1">
                <a:latin typeface="Frutiger LT Std 45 Light"/>
                <a:ea typeface="Verdana"/>
              </a:rPr>
              <a:t>Let's connect:</a:t>
            </a:r>
            <a:endParaRPr lang="en-US" sz="3200" b="1">
              <a:latin typeface="Frutiger LT Std 45 Light"/>
            </a:endParaRPr>
          </a:p>
          <a:p>
            <a:endParaRPr lang="en-US" sz="1800" b="1" u="sng"/>
          </a:p>
          <a:p>
            <a:r>
              <a:rPr lang="en-US" sz="1800" b="1"/>
              <a:t>Elyse Kauffman, MBA</a:t>
            </a:r>
            <a:r>
              <a:rPr lang="en-US" sz="1800"/>
              <a:t>					</a:t>
            </a:r>
            <a:r>
              <a:rPr lang="en-US" sz="1800" b="1"/>
              <a:t>Molly Helmstetter, CFRE</a:t>
            </a:r>
          </a:p>
          <a:p>
            <a:r>
              <a:rPr lang="en-US" sz="1800"/>
              <a:t>Everence Foundation						New Hope Ministries PA</a:t>
            </a:r>
          </a:p>
          <a:p>
            <a:r>
              <a:rPr lang="en-US" sz="1800">
                <a:latin typeface="Verdana"/>
                <a:ea typeface="Verdana"/>
              </a:rPr>
              <a:t>elyse.kauffman@everence.com				mhelmstetter@nhm-pa.net</a:t>
            </a:r>
          </a:p>
          <a:p>
            <a:endParaRPr lang="en-US"/>
          </a:p>
        </p:txBody>
      </p:sp>
      <p:pic>
        <p:nvPicPr>
          <p:cNvPr id="16" name="Picture 15" descr="Blue and grey mugs with steam coming out">
            <a:extLst>
              <a:ext uri="{FF2B5EF4-FFF2-40B4-BE49-F238E27FC236}">
                <a16:creationId xmlns:a16="http://schemas.microsoft.com/office/drawing/2014/main" id="{036E8E02-77A8-BC2D-4281-2A278969E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207" y="1388853"/>
            <a:ext cx="4929996" cy="3286664"/>
          </a:xfrm>
          <a:prstGeom prst="round1Rect">
            <a:avLst/>
          </a:prstGeom>
        </p:spPr>
      </p:pic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id="{BD7B5F58-0FEB-D7BF-B3E9-09908BF906C4}"/>
              </a:ext>
            </a:extLst>
          </p:cNvPr>
          <p:cNvSpPr/>
          <p:nvPr/>
        </p:nvSpPr>
        <p:spPr>
          <a:xfrm rot="898104">
            <a:off x="8096181" y="862533"/>
            <a:ext cx="1988701" cy="1421164"/>
          </a:xfrm>
          <a:prstGeom prst="cloudCallou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dist="101600" dir="8040000" sx="102000" sy="102000" algn="ctr" rotWithShape="0">
              <a:prstClr val="black">
                <a:alpha val="52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6C6BD2-2BC9-185C-1825-8DDF20142266}"/>
              </a:ext>
            </a:extLst>
          </p:cNvPr>
          <p:cNvSpPr txBox="1"/>
          <p:nvPr/>
        </p:nvSpPr>
        <p:spPr>
          <a:xfrm>
            <a:off x="8311125" y="1311505"/>
            <a:ext cx="170659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solidFill>
                  <a:schemeClr val="tx2"/>
                </a:solidFill>
                <a:latin typeface="Frutiger LT Std 45 Light"/>
                <a:ea typeface="Calibri"/>
                <a:cs typeface="Calibri"/>
              </a:rPr>
              <a:t>Let's chat!</a:t>
            </a:r>
            <a:endParaRPr lang="en-US" sz="2400">
              <a:solidFill>
                <a:schemeClr val="tx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674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440A4307-E748-22F1-8A52-B84BA981916F}"/>
              </a:ext>
            </a:extLst>
          </p:cNvPr>
          <p:cNvSpPr>
            <a:spLocks noGrp="1"/>
          </p:cNvSpPr>
          <p:nvPr/>
        </p:nvSpPr>
        <p:spPr bwMode="auto">
          <a:xfrm>
            <a:off x="521552" y="694145"/>
            <a:ext cx="7734015" cy="81111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xmlns:lc="http://schemas.openxmlformats.org/drawingml/2006/lockedCanvas" val="1"/>
            </a:ex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4000" b="1" i="0" kern="1200" baseline="0">
                <a:solidFill>
                  <a:schemeClr val="accent6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2pPr>
            <a:lvl3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3pPr>
            <a:lvl4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4pPr>
            <a:lvl5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5pPr>
            <a:lvl6pPr marL="609555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6pPr>
            <a:lvl7pPr marL="1219110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7pPr>
            <a:lvl8pPr marL="1828664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8pPr>
            <a:lvl9pPr marL="2438218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4400" b="0">
                <a:latin typeface="Frutiger LT Std 45 Light"/>
                <a:ea typeface="ＭＳ Ｐゴシック"/>
              </a:rPr>
              <a:t>Goals for today</a:t>
            </a:r>
            <a:endParaRPr lang="en-US" sz="4400" b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500BA82-3A99-04B0-300F-DA7800F4BA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45720" rIns="91440" bIns="45720" anchor="t"/>
          <a:lstStyle/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,Sans-Serif"/>
              <a:buChar char="•"/>
            </a:pPr>
            <a:r>
              <a:rPr lang="en-US" sz="3600">
                <a:latin typeface="Frutiger LT Std 45 Light"/>
                <a:ea typeface="Verdana"/>
              </a:rPr>
              <a:t>Encourage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,Sans-Serif"/>
              <a:buChar char="•"/>
            </a:pPr>
            <a:r>
              <a:rPr lang="en-US" sz="3600">
                <a:latin typeface="Frutiger LT Std 45 Light"/>
                <a:ea typeface="Verdana"/>
              </a:rPr>
              <a:t>Energize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,Sans-Serif"/>
              <a:buChar char="•"/>
            </a:pPr>
            <a:r>
              <a:rPr lang="en-US" sz="3600">
                <a:latin typeface="Frutiger LT Std 45 Light"/>
                <a:ea typeface="Verdana"/>
              </a:rPr>
              <a:t>Educate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,Sans-Serif"/>
              <a:buChar char="•"/>
            </a:pPr>
            <a:r>
              <a:rPr lang="en-US" sz="3600">
                <a:latin typeface="Frutiger LT Std 45 Light"/>
                <a:ea typeface="Verdana"/>
              </a:rPr>
              <a:t>Elevate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,Sans-Serif"/>
              <a:buChar char="•"/>
            </a:pPr>
            <a:r>
              <a:rPr lang="en-US" sz="3600">
                <a:latin typeface="Frutiger LT Std 45 Light"/>
                <a:ea typeface="Verdana"/>
              </a:rPr>
              <a:t>Empower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,Sans-Serif"/>
              <a:buChar char="•"/>
            </a:pPr>
            <a:r>
              <a:rPr lang="en-US" sz="3600">
                <a:latin typeface="Frutiger LT Std 45 Light"/>
                <a:ea typeface="Verdana"/>
              </a:rPr>
              <a:t>….Entertain!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94513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691DB4-B156-EEEF-A940-5E94F6BA6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>
                <a:latin typeface="Frutiger LT Std 45 Light"/>
                <a:ea typeface="ＭＳ Ｐゴシック"/>
              </a:rPr>
              <a:t>Be your authentic self</a:t>
            </a:r>
            <a:endParaRPr lang="en-US" sz="4400">
              <a:solidFill>
                <a:srgbClr val="000000"/>
              </a:solidFill>
              <a:latin typeface="Frutiger LT Std 45 Light"/>
              <a:ea typeface="ＭＳ Ｐゴシック"/>
            </a:endParaRPr>
          </a:p>
          <a:p>
            <a:endParaRPr lang="en-US" sz="4400">
              <a:solidFill>
                <a:srgbClr val="000000"/>
              </a:solidFill>
              <a:latin typeface="Frutiger LT Std 45 Light"/>
            </a:endParaRPr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FA9483-8C13-08EC-8FC9-C15956E0B2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4524" y="1813805"/>
            <a:ext cx="9845362" cy="4749077"/>
          </a:xfrm>
        </p:spPr>
        <p:txBody>
          <a:bodyPr lIns="0" tIns="45720" rIns="91440" bIns="45720" anchor="t"/>
          <a:lstStyle/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>
                <a:latin typeface="Frutiger LT Std 45 Light"/>
              </a:rPr>
              <a:t>Missional alignment</a:t>
            </a:r>
            <a:endParaRPr lang="en-US" sz="3600">
              <a:solidFill>
                <a:srgbClr val="000000"/>
              </a:solidFill>
              <a:latin typeface="Frutiger LT Std 45 Light"/>
            </a:endParaRP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>
                <a:latin typeface="Frutiger LT Std 45 Light"/>
              </a:rPr>
              <a:t>Know your strengths</a:t>
            </a:r>
            <a:endParaRPr lang="en-US" sz="3600">
              <a:solidFill>
                <a:srgbClr val="000000"/>
              </a:solidFill>
              <a:latin typeface="Frutiger LT Std 45 Light"/>
            </a:endParaRP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>
                <a:latin typeface="Frutiger LT Std 45 Light"/>
              </a:rPr>
              <a:t>Self-care</a:t>
            </a:r>
            <a:endParaRPr lang="en-US" sz="3600">
              <a:solidFill>
                <a:srgbClr val="000000"/>
              </a:solidFill>
              <a:latin typeface="Frutiger LT Std 45 Light"/>
            </a:endParaRP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>
                <a:latin typeface="Frutiger LT Std 45 Light"/>
              </a:rPr>
              <a:t>Be curious</a:t>
            </a:r>
            <a:endParaRPr lang="en-US" sz="3600">
              <a:solidFill>
                <a:srgbClr val="000000"/>
              </a:solidFill>
              <a:latin typeface="Frutiger LT Std 45 Light"/>
            </a:endParaRP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>
                <a:latin typeface="Frutiger LT Std 45 Light"/>
              </a:rPr>
              <a:t>Connect with others</a:t>
            </a:r>
            <a:endParaRPr lang="en-US" sz="3600">
              <a:solidFill>
                <a:srgbClr val="000000"/>
              </a:solidFill>
              <a:latin typeface="Frutiger LT Std 45 Light"/>
            </a:endParaRP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>
                <a:latin typeface="Frutiger LT Std 45 Light"/>
              </a:rPr>
              <a:t>Find the joy</a:t>
            </a:r>
            <a:endParaRPr lang="en-US" sz="3600">
              <a:solidFill>
                <a:srgbClr val="000000"/>
              </a:solidFill>
              <a:latin typeface="Frutiger LT Std 45 Light"/>
            </a:endParaRP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Char char="•"/>
            </a:pPr>
            <a:endParaRPr lang="en-US" sz="3600">
              <a:solidFill>
                <a:srgbClr val="000000"/>
              </a:solidFill>
              <a:latin typeface="Frutiger LT Std 45 Light"/>
            </a:endParaRPr>
          </a:p>
          <a:p>
            <a:pPr marL="1131570" lvl="1" indent="-457200"/>
            <a:endParaRPr lang="en-US" sz="3200"/>
          </a:p>
        </p:txBody>
      </p:sp>
      <p:pic>
        <p:nvPicPr>
          <p:cNvPr id="9" name="Graphic 8" descr="Hero Female with solid fill">
            <a:extLst>
              <a:ext uri="{FF2B5EF4-FFF2-40B4-BE49-F238E27FC236}">
                <a16:creationId xmlns:a16="http://schemas.microsoft.com/office/drawing/2014/main" id="{7B9AAFA8-2216-DC7A-2EA8-7746C64AE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4621" y="1813805"/>
            <a:ext cx="3344740" cy="364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74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0F554-C6CE-1578-0505-AFC79619F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Myths about fundraising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0CC13D1-AC8D-9FAE-F8D6-0906860329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779241"/>
              </p:ext>
            </p:extLst>
          </p:nvPr>
        </p:nvGraphicFramePr>
        <p:xfrm>
          <a:off x="2038466" y="3036498"/>
          <a:ext cx="8128000" cy="2654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78704575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703958743"/>
                    </a:ext>
                  </a:extLst>
                </a:gridCol>
              </a:tblGrid>
              <a:tr h="884903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200093"/>
                  </a:ext>
                </a:extLst>
              </a:tr>
              <a:tr h="884903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010983"/>
                  </a:ext>
                </a:extLst>
              </a:tr>
              <a:tr h="884903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287103"/>
                  </a:ext>
                </a:extLst>
              </a:tr>
            </a:tbl>
          </a:graphicData>
        </a:graphic>
      </p:graphicFrame>
      <p:pic>
        <p:nvPicPr>
          <p:cNvPr id="1026" name="Picture 2" descr="Classic Family Feud Board Background Slides - SlideChef">
            <a:extLst>
              <a:ext uri="{FF2B5EF4-FFF2-40B4-BE49-F238E27FC236}">
                <a16:creationId xmlns:a16="http://schemas.microsoft.com/office/drawing/2014/main" id="{3F192A5F-759E-BECA-97E6-DC0CF6036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522312-81FC-7B84-54C3-435A4A0BC268}"/>
              </a:ext>
            </a:extLst>
          </p:cNvPr>
          <p:cNvSpPr txBox="1"/>
          <p:nvPr/>
        </p:nvSpPr>
        <p:spPr>
          <a:xfrm>
            <a:off x="4040088" y="1116393"/>
            <a:ext cx="4071518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Frutiger LT Std 45 Light"/>
              </a:rPr>
              <a:t>Myths about fundraising</a:t>
            </a:r>
            <a:endParaRPr lang="en-US" sz="3200">
              <a:solidFill>
                <a:schemeClr val="bg1"/>
              </a:solidFill>
              <a:latin typeface="Frutiger LT Std 45 Light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62E545-DA87-F9DE-F19E-741F5F66EF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38256"/>
              </p:ext>
            </p:extLst>
          </p:nvPr>
        </p:nvGraphicFramePr>
        <p:xfrm>
          <a:off x="1285336" y="2696327"/>
          <a:ext cx="4520241" cy="73267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54466">
                  <a:extLst>
                    <a:ext uri="{9D8B030D-6E8A-4147-A177-3AD203B41FA5}">
                      <a16:colId xmlns:a16="http://schemas.microsoft.com/office/drawing/2014/main" val="4220885414"/>
                    </a:ext>
                  </a:extLst>
                </a:gridCol>
                <a:gridCol w="665775">
                  <a:extLst>
                    <a:ext uri="{9D8B030D-6E8A-4147-A177-3AD203B41FA5}">
                      <a16:colId xmlns:a16="http://schemas.microsoft.com/office/drawing/2014/main" val="1843706196"/>
                    </a:ext>
                  </a:extLst>
                </a:gridCol>
              </a:tblGrid>
              <a:tr h="732673">
                <a:tc>
                  <a:txBody>
                    <a:bodyPr/>
                    <a:lstStyle/>
                    <a:p>
                      <a:pPr algn="l"/>
                      <a:r>
                        <a:rPr lang="en-US" sz="3200"/>
                        <a:t>Asking is an art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2315109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8A01547-85AF-5F70-6823-8B46591CF2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732504"/>
              </p:ext>
            </p:extLst>
          </p:nvPr>
        </p:nvGraphicFramePr>
        <p:xfrm>
          <a:off x="1285336" y="4143446"/>
          <a:ext cx="4520241" cy="73267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54466">
                  <a:extLst>
                    <a:ext uri="{9D8B030D-6E8A-4147-A177-3AD203B41FA5}">
                      <a16:colId xmlns:a16="http://schemas.microsoft.com/office/drawing/2014/main" val="4220885414"/>
                    </a:ext>
                  </a:extLst>
                </a:gridCol>
                <a:gridCol w="665775">
                  <a:extLst>
                    <a:ext uri="{9D8B030D-6E8A-4147-A177-3AD203B41FA5}">
                      <a16:colId xmlns:a16="http://schemas.microsoft.com/office/drawing/2014/main" val="1843706196"/>
                    </a:ext>
                  </a:extLst>
                </a:gridCol>
              </a:tblGrid>
              <a:tr h="732673">
                <a:tc>
                  <a:txBody>
                    <a:bodyPr/>
                    <a:lstStyle/>
                    <a:p>
                      <a:pPr algn="l"/>
                      <a:r>
                        <a:rPr lang="en-US" sz="2400"/>
                        <a:t>Fundraising is about money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2315109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0FF543F-2C43-D639-9AC9-EF7B70D5A0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855367"/>
              </p:ext>
            </p:extLst>
          </p:nvPr>
        </p:nvGraphicFramePr>
        <p:xfrm>
          <a:off x="1285336" y="5360241"/>
          <a:ext cx="4520241" cy="73267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54466">
                  <a:extLst>
                    <a:ext uri="{9D8B030D-6E8A-4147-A177-3AD203B41FA5}">
                      <a16:colId xmlns:a16="http://schemas.microsoft.com/office/drawing/2014/main" val="4220885414"/>
                    </a:ext>
                  </a:extLst>
                </a:gridCol>
                <a:gridCol w="665775">
                  <a:extLst>
                    <a:ext uri="{9D8B030D-6E8A-4147-A177-3AD203B41FA5}">
                      <a16:colId xmlns:a16="http://schemas.microsoft.com/office/drawing/2014/main" val="1843706196"/>
                    </a:ext>
                  </a:extLst>
                </a:gridCol>
              </a:tblGrid>
              <a:tr h="732673">
                <a:tc>
                  <a:txBody>
                    <a:bodyPr/>
                    <a:lstStyle/>
                    <a:p>
                      <a:pPr algn="l"/>
                      <a:r>
                        <a:rPr lang="en-US" sz="2400"/>
                        <a:t>You must be rich to give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2315109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B86F8A64-9571-F8A0-0730-4B570AC08B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19027"/>
              </p:ext>
            </p:extLst>
          </p:nvPr>
        </p:nvGraphicFramePr>
        <p:xfrm>
          <a:off x="6303032" y="4143446"/>
          <a:ext cx="4520241" cy="73267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54466">
                  <a:extLst>
                    <a:ext uri="{9D8B030D-6E8A-4147-A177-3AD203B41FA5}">
                      <a16:colId xmlns:a16="http://schemas.microsoft.com/office/drawing/2014/main" val="4220885414"/>
                    </a:ext>
                  </a:extLst>
                </a:gridCol>
                <a:gridCol w="665775">
                  <a:extLst>
                    <a:ext uri="{9D8B030D-6E8A-4147-A177-3AD203B41FA5}">
                      <a16:colId xmlns:a16="http://schemas.microsoft.com/office/drawing/2014/main" val="1843706196"/>
                    </a:ext>
                  </a:extLst>
                </a:gridCol>
              </a:tblGrid>
              <a:tr h="732673">
                <a:tc>
                  <a:txBody>
                    <a:bodyPr/>
                    <a:lstStyle/>
                    <a:p>
                      <a:pPr algn="l"/>
                      <a:r>
                        <a:rPr lang="en-US" sz="2800"/>
                        <a:t>I wouldn’t want your job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2315109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9B4F66D-DC72-5666-0FFD-4AA14FDF98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688584"/>
              </p:ext>
            </p:extLst>
          </p:nvPr>
        </p:nvGraphicFramePr>
        <p:xfrm>
          <a:off x="6303033" y="2701506"/>
          <a:ext cx="4520241" cy="73267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54466">
                  <a:extLst>
                    <a:ext uri="{9D8B030D-6E8A-4147-A177-3AD203B41FA5}">
                      <a16:colId xmlns:a16="http://schemas.microsoft.com/office/drawing/2014/main" val="4220885414"/>
                    </a:ext>
                  </a:extLst>
                </a:gridCol>
                <a:gridCol w="665775">
                  <a:extLst>
                    <a:ext uri="{9D8B030D-6E8A-4147-A177-3AD203B41FA5}">
                      <a16:colId xmlns:a16="http://schemas.microsoft.com/office/drawing/2014/main" val="1843706196"/>
                    </a:ext>
                  </a:extLst>
                </a:gridCol>
              </a:tblGrid>
              <a:tr h="732673">
                <a:tc>
                  <a:txBody>
                    <a:bodyPr/>
                    <a:lstStyle/>
                    <a:p>
                      <a:pPr algn="l"/>
                      <a:r>
                        <a:rPr lang="en-US" sz="2400"/>
                        <a:t>Donors give to organizations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23151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76CEF50F-966B-7486-A108-228E4F2BA79A}"/>
              </a:ext>
            </a:extLst>
          </p:cNvPr>
          <p:cNvSpPr/>
          <p:nvPr/>
        </p:nvSpPr>
        <p:spPr>
          <a:xfrm>
            <a:off x="1285336" y="2696327"/>
            <a:ext cx="4520241" cy="732673"/>
          </a:xfrm>
          <a:prstGeom prst="rect">
            <a:avLst/>
          </a:prstGeom>
          <a:solidFill>
            <a:srgbClr val="021E75"/>
          </a:solidFill>
          <a:ln>
            <a:solidFill>
              <a:srgbClr val="001D5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59BD17C-85EE-991E-4388-F6C7F31F5018}"/>
              </a:ext>
            </a:extLst>
          </p:cNvPr>
          <p:cNvSpPr/>
          <p:nvPr/>
        </p:nvSpPr>
        <p:spPr>
          <a:xfrm>
            <a:off x="1285336" y="4143445"/>
            <a:ext cx="4520241" cy="732673"/>
          </a:xfrm>
          <a:prstGeom prst="rect">
            <a:avLst/>
          </a:prstGeom>
          <a:solidFill>
            <a:srgbClr val="021E75"/>
          </a:solidFill>
          <a:ln>
            <a:solidFill>
              <a:srgbClr val="001D5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9DAF84-1782-94F4-0374-33A68A1F874E}"/>
              </a:ext>
            </a:extLst>
          </p:cNvPr>
          <p:cNvSpPr/>
          <p:nvPr/>
        </p:nvSpPr>
        <p:spPr>
          <a:xfrm>
            <a:off x="1285336" y="5360240"/>
            <a:ext cx="4520241" cy="732673"/>
          </a:xfrm>
          <a:prstGeom prst="rect">
            <a:avLst/>
          </a:prstGeom>
          <a:solidFill>
            <a:srgbClr val="021E75"/>
          </a:solidFill>
          <a:ln>
            <a:solidFill>
              <a:srgbClr val="001D5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9575C0A-2031-1A49-E5AF-26634A38E1F0}"/>
              </a:ext>
            </a:extLst>
          </p:cNvPr>
          <p:cNvSpPr/>
          <p:nvPr/>
        </p:nvSpPr>
        <p:spPr>
          <a:xfrm>
            <a:off x="6303031" y="2714547"/>
            <a:ext cx="4520241" cy="732673"/>
          </a:xfrm>
          <a:prstGeom prst="rect">
            <a:avLst/>
          </a:prstGeom>
          <a:solidFill>
            <a:srgbClr val="021E75"/>
          </a:solidFill>
          <a:ln>
            <a:solidFill>
              <a:srgbClr val="001D5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CBAD53F-EBAB-BF97-CD2C-54BAB632EEC4}"/>
              </a:ext>
            </a:extLst>
          </p:cNvPr>
          <p:cNvSpPr/>
          <p:nvPr/>
        </p:nvSpPr>
        <p:spPr>
          <a:xfrm>
            <a:off x="6303031" y="4130405"/>
            <a:ext cx="4520241" cy="732673"/>
          </a:xfrm>
          <a:prstGeom prst="rect">
            <a:avLst/>
          </a:prstGeom>
          <a:solidFill>
            <a:srgbClr val="021E75"/>
          </a:solidFill>
          <a:ln>
            <a:solidFill>
              <a:srgbClr val="001D5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9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007C4-3FA9-14BE-FE78-F57D098E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>
                <a:latin typeface="Frutiger LT Std 45 Light"/>
                <a:ea typeface="ＭＳ Ｐゴシック"/>
              </a:rPr>
              <a:t>Fundraising framework</a:t>
            </a:r>
            <a:endParaRPr lang="en-US" sz="4400">
              <a:solidFill>
                <a:srgbClr val="000000"/>
              </a:solidFill>
              <a:latin typeface="Frutiger LT Std 45 Light"/>
              <a:ea typeface="ＭＳ Ｐゴシック"/>
            </a:endParaRPr>
          </a:p>
          <a:p>
            <a:endParaRPr lang="en-US" sz="4400">
              <a:solidFill>
                <a:srgbClr val="000000"/>
              </a:solidFill>
              <a:latin typeface="Frutiger LT Std 45 Light"/>
            </a:endParaRP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56AC2-537B-FE43-C1E0-B20DCB0948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45720" rIns="91440" bIns="45720" anchor="t"/>
          <a:lstStyle/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 sz="3600">
                <a:latin typeface="Frutiger LT Std 45 Light"/>
                <a:ea typeface="Verdana"/>
              </a:rPr>
              <a:t>Organizational culture of philanthropy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 sz="3600">
                <a:latin typeface="Frutiger LT Std 45 Light"/>
                <a:ea typeface="Verdana"/>
              </a:rPr>
              <a:t>Donor Bill of Rights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 sz="3600">
                <a:latin typeface="Frutiger LT Std 45 Light"/>
                <a:ea typeface="Verdana"/>
              </a:rPr>
              <a:t>Job description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 sz="3600">
                <a:latin typeface="Frutiger LT Std 45 Light"/>
                <a:ea typeface="Verdana"/>
              </a:rPr>
              <a:t>Strategic plan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,Sans-Serif" panose="020B0604020202020204" pitchFamily="34" charset="0"/>
              <a:buChar char="•"/>
            </a:pPr>
            <a:r>
              <a:rPr lang="en-US" sz="3600">
                <a:latin typeface="Frutiger LT Std 45 Light"/>
                <a:ea typeface="Verdana"/>
              </a:rPr>
              <a:t>Fundraising budget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3600">
              <a:solidFill>
                <a:srgbClr val="000000"/>
              </a:solidFill>
              <a:latin typeface="Frutiger LT Std 45 Ligh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072620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6F5D2-7E11-40E2-5B1E-9A0DC9D19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>
                <a:latin typeface="Frutiger LT Std 45 Light"/>
                <a:ea typeface="ＭＳ Ｐゴシック"/>
              </a:rPr>
              <a:t>Everyday execution </a:t>
            </a:r>
            <a:endParaRPr lang="en-US" sz="4400">
              <a:solidFill>
                <a:srgbClr val="000000"/>
              </a:solidFill>
              <a:latin typeface="Frutiger LT Std 45 Light"/>
              <a:ea typeface="ＭＳ Ｐゴシック"/>
            </a:endParaRPr>
          </a:p>
          <a:p>
            <a:endParaRPr lang="en-US" sz="4400">
              <a:solidFill>
                <a:srgbClr val="000000"/>
              </a:solidFill>
              <a:latin typeface="Frutiger LT Std 45 Light"/>
            </a:endParaRP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FC8CC6-0477-225E-8664-F5C396D240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0025" y="2024491"/>
            <a:ext cx="5943912" cy="3535059"/>
          </a:xfrm>
        </p:spPr>
        <p:txBody>
          <a:bodyPr lIns="0" tIns="45720" rIns="91440" bIns="45720" anchor="t"/>
          <a:lstStyle/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>
                <a:latin typeface="Frutiger LT Std 45 Light"/>
                <a:ea typeface="Verdana"/>
              </a:rPr>
              <a:t>Integrity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>
                <a:latin typeface="Frutiger LT Std 45 Light"/>
                <a:ea typeface="Verdana"/>
              </a:rPr>
              <a:t>Gift acceptance policy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>
                <a:latin typeface="Frutiger LT Std 45 Light"/>
                <a:ea typeface="Verdana"/>
              </a:rPr>
              <a:t>Systems</a:t>
            </a:r>
            <a:endParaRPr lang="en-US" sz="3600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1245870" lvl="1" indent="-571500">
              <a:spcBef>
                <a:spcPts val="0"/>
              </a:spcBef>
              <a:spcAft>
                <a:spcPts val="1200"/>
              </a:spcAft>
              <a:buFont typeface="Courier New" panose="020B0604020202020204" pitchFamily="34" charset="0"/>
              <a:buChar char="o"/>
            </a:pPr>
            <a:r>
              <a:rPr lang="en-US">
                <a:latin typeface="Frutiger LT Std 45 Light"/>
                <a:ea typeface="Verdana"/>
              </a:rPr>
              <a:t>Client Relationship </a:t>
            </a:r>
            <a:br>
              <a:rPr lang="en-US">
                <a:latin typeface="Frutiger LT Std 45 Light"/>
                <a:ea typeface="Verdana"/>
              </a:rPr>
            </a:br>
            <a:r>
              <a:rPr lang="en-US">
                <a:latin typeface="Frutiger LT Std 45 Light"/>
                <a:ea typeface="Verdana"/>
              </a:rPr>
              <a:t>Management (CRM)</a:t>
            </a:r>
            <a:endParaRPr lang="en-US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1245870" lvl="1" indent="-571500">
              <a:spcBef>
                <a:spcPts val="0"/>
              </a:spcBef>
              <a:spcAft>
                <a:spcPts val="1200"/>
              </a:spcAft>
              <a:buFont typeface="Courier New" panose="020B0604020202020204" pitchFamily="34" charset="0"/>
              <a:buChar char="o"/>
            </a:pPr>
            <a:r>
              <a:rPr lang="en-US">
                <a:latin typeface="Frutiger LT Std 45 Light"/>
                <a:ea typeface="Verdana"/>
              </a:rPr>
              <a:t>Time management</a:t>
            </a:r>
            <a:endParaRPr lang="en-US">
              <a:solidFill>
                <a:srgbClr val="000000"/>
              </a:solidFill>
              <a:latin typeface="Frutiger LT Std 45 Light"/>
              <a:ea typeface="Verdana"/>
            </a:endParaRPr>
          </a:p>
          <a:p>
            <a:pPr marL="1245870" lvl="1" indent="-571500">
              <a:spcBef>
                <a:spcPts val="0"/>
              </a:spcBef>
              <a:spcAft>
                <a:spcPts val="1200"/>
              </a:spcAft>
              <a:buFont typeface="Courier New" panose="020B0604020202020204" pitchFamily="34" charset="0"/>
              <a:buChar char="o"/>
            </a:pPr>
            <a:r>
              <a:rPr lang="en-US">
                <a:latin typeface="Frutiger LT Std 45 Light"/>
                <a:ea typeface="Verdana"/>
              </a:rPr>
              <a:t>Accountability</a:t>
            </a:r>
            <a:endParaRPr lang="en-US">
              <a:solidFill>
                <a:srgbClr val="000000"/>
              </a:solidFill>
              <a:latin typeface="Frutiger LT Std 45 Light"/>
            </a:endParaRPr>
          </a:p>
          <a:p>
            <a:pPr marL="457200" indent="-457200">
              <a:buChar char="•"/>
            </a:pPr>
            <a:endParaRPr lang="en-US" sz="3200"/>
          </a:p>
        </p:txBody>
      </p:sp>
      <p:pic>
        <p:nvPicPr>
          <p:cNvPr id="5" name="Picture 4" descr="Team sitting at table">
            <a:extLst>
              <a:ext uri="{FF2B5EF4-FFF2-40B4-BE49-F238E27FC236}">
                <a16:creationId xmlns:a16="http://schemas.microsoft.com/office/drawing/2014/main" id="{079D9FE8-C0FD-0C07-C2A1-266776661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956" y="2132775"/>
            <a:ext cx="4502019" cy="2999807"/>
          </a:xfrm>
          <a:prstGeom prst="round1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14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6B60BC1-2138-CA70-9902-BF7591A3A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>
                <a:latin typeface="Frutiger LT Std 45 Light"/>
                <a:ea typeface="ＭＳ Ｐゴシック"/>
              </a:rPr>
              <a:t>People power</a:t>
            </a:r>
            <a:endParaRPr lang="en-US" sz="4400">
              <a:solidFill>
                <a:srgbClr val="000000"/>
              </a:solidFill>
              <a:latin typeface="Frutiger LT Std 45 Light"/>
              <a:ea typeface="ＭＳ Ｐゴシック"/>
            </a:endParaRPr>
          </a:p>
        </p:txBody>
      </p:sp>
      <p:pic>
        <p:nvPicPr>
          <p:cNvPr id="7" name="Picture 6" descr="Businesswomen celebrating in office">
            <a:extLst>
              <a:ext uri="{FF2B5EF4-FFF2-40B4-BE49-F238E27FC236}">
                <a16:creationId xmlns:a16="http://schemas.microsoft.com/office/drawing/2014/main" id="{1EBB0A6C-AEED-FBC3-28EB-8DB606A96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166" y="1414286"/>
            <a:ext cx="7925667" cy="4984101"/>
          </a:xfrm>
          <a:prstGeom prst="round1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84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24085A7-BF29-9288-9BFC-91EF4E80AC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5351561"/>
              </p:ext>
            </p:extLst>
          </p:nvPr>
        </p:nvGraphicFramePr>
        <p:xfrm>
          <a:off x="0" y="120316"/>
          <a:ext cx="121920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981FC27-F7AB-F9ED-31EE-45DB1AC73C6E}"/>
              </a:ext>
            </a:extLst>
          </p:cNvPr>
          <p:cNvCxnSpPr>
            <a:cxnSpLocks/>
          </p:cNvCxnSpPr>
          <p:nvPr/>
        </p:nvCxnSpPr>
        <p:spPr>
          <a:xfrm flipV="1">
            <a:off x="6753725" y="2526632"/>
            <a:ext cx="898359" cy="517357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7605BAD-6C35-45ED-BB8C-720C7EFE0D7C}"/>
              </a:ext>
            </a:extLst>
          </p:cNvPr>
          <p:cNvCxnSpPr>
            <a:cxnSpLocks/>
          </p:cNvCxnSpPr>
          <p:nvPr/>
        </p:nvCxnSpPr>
        <p:spPr>
          <a:xfrm>
            <a:off x="6753725" y="3814012"/>
            <a:ext cx="1018675" cy="477502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6AD9880-2AA6-EF94-4D95-CAD9BC68CD02}"/>
              </a:ext>
            </a:extLst>
          </p:cNvPr>
          <p:cNvCxnSpPr>
            <a:cxnSpLocks/>
          </p:cNvCxnSpPr>
          <p:nvPr/>
        </p:nvCxnSpPr>
        <p:spPr>
          <a:xfrm>
            <a:off x="6140114" y="4168943"/>
            <a:ext cx="0" cy="1305425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6F8121C-B70F-FE42-0AE1-1533A9A0EB7B}"/>
              </a:ext>
            </a:extLst>
          </p:cNvPr>
          <p:cNvCxnSpPr>
            <a:cxnSpLocks/>
          </p:cNvCxnSpPr>
          <p:nvPr/>
        </p:nvCxnSpPr>
        <p:spPr>
          <a:xfrm flipH="1">
            <a:off x="4584032" y="3814012"/>
            <a:ext cx="942472" cy="709862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56FCF2F-EE6E-BE06-45FB-62C52D895A47}"/>
              </a:ext>
            </a:extLst>
          </p:cNvPr>
          <p:cNvCxnSpPr>
            <a:cxnSpLocks/>
          </p:cNvCxnSpPr>
          <p:nvPr/>
        </p:nvCxnSpPr>
        <p:spPr>
          <a:xfrm flipH="1" flipV="1">
            <a:off x="4491791" y="2774783"/>
            <a:ext cx="970547" cy="413585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0B10774-7F6D-D8B4-C2CB-1EE39240DC58}"/>
              </a:ext>
            </a:extLst>
          </p:cNvPr>
          <p:cNvCxnSpPr>
            <a:cxnSpLocks/>
          </p:cNvCxnSpPr>
          <p:nvPr/>
        </p:nvCxnSpPr>
        <p:spPr>
          <a:xfrm flipV="1">
            <a:off x="6023813" y="1451309"/>
            <a:ext cx="0" cy="1323474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08429AC-41CF-044C-1712-1668F50CD038}"/>
              </a:ext>
            </a:extLst>
          </p:cNvPr>
          <p:cNvCxnSpPr>
            <a:cxnSpLocks/>
          </p:cNvCxnSpPr>
          <p:nvPr/>
        </p:nvCxnSpPr>
        <p:spPr>
          <a:xfrm>
            <a:off x="6128083" y="1590330"/>
            <a:ext cx="0" cy="1249028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DF114A48-D2E4-FBDA-91B0-01938CD2F20A}"/>
              </a:ext>
            </a:extLst>
          </p:cNvPr>
          <p:cNvCxnSpPr>
            <a:cxnSpLocks/>
          </p:cNvCxnSpPr>
          <p:nvPr/>
        </p:nvCxnSpPr>
        <p:spPr>
          <a:xfrm flipV="1">
            <a:off x="4584032" y="3741821"/>
            <a:ext cx="815141" cy="585411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84D44A3-55FA-4856-F951-7EDE64DF45DF}"/>
              </a:ext>
            </a:extLst>
          </p:cNvPr>
          <p:cNvCxnSpPr>
            <a:cxnSpLocks/>
          </p:cNvCxnSpPr>
          <p:nvPr/>
        </p:nvCxnSpPr>
        <p:spPr>
          <a:xfrm flipH="1" flipV="1">
            <a:off x="6665498" y="3858000"/>
            <a:ext cx="986586" cy="469232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5B3BDC1A-0B31-5BEE-162C-D247BE950270}"/>
              </a:ext>
            </a:extLst>
          </p:cNvPr>
          <p:cNvCxnSpPr>
            <a:cxnSpLocks/>
          </p:cNvCxnSpPr>
          <p:nvPr/>
        </p:nvCxnSpPr>
        <p:spPr>
          <a:xfrm flipV="1">
            <a:off x="6023813" y="4168943"/>
            <a:ext cx="0" cy="1197141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F51E84D9-3ADB-4762-8611-EA80730C9A39}"/>
              </a:ext>
            </a:extLst>
          </p:cNvPr>
          <p:cNvCxnSpPr>
            <a:cxnSpLocks/>
          </p:cNvCxnSpPr>
          <p:nvPr/>
        </p:nvCxnSpPr>
        <p:spPr>
          <a:xfrm flipH="1">
            <a:off x="6645442" y="2442411"/>
            <a:ext cx="910390" cy="539164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E022B79-EE09-7CB8-04BB-2BD22867E328}"/>
              </a:ext>
            </a:extLst>
          </p:cNvPr>
          <p:cNvCxnSpPr>
            <a:cxnSpLocks/>
          </p:cNvCxnSpPr>
          <p:nvPr/>
        </p:nvCxnSpPr>
        <p:spPr>
          <a:xfrm>
            <a:off x="4619124" y="2634729"/>
            <a:ext cx="944481" cy="409259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114522"/>
      </p:ext>
    </p:extLst>
  </p:cSld>
  <p:clrMapOvr>
    <a:masterClrMapping/>
  </p:clrMapOvr>
</p:sld>
</file>

<file path=ppt/theme/theme1.xml><?xml version="1.0" encoding="utf-8"?>
<a:theme xmlns:a="http://schemas.openxmlformats.org/drawingml/2006/main" name="New Theme1">
  <a:themeElements>
    <a:clrScheme name="Custom 1">
      <a:dk1>
        <a:srgbClr val="000000"/>
      </a:dk1>
      <a:lt1>
        <a:srgbClr val="FFFFFF"/>
      </a:lt1>
      <a:dk2>
        <a:srgbClr val="4B5457"/>
      </a:dk2>
      <a:lt2>
        <a:srgbClr val="EEECE1"/>
      </a:lt2>
      <a:accent1>
        <a:srgbClr val="F3AE00"/>
      </a:accent1>
      <a:accent2>
        <a:srgbClr val="CC4F00"/>
      </a:accent2>
      <a:accent3>
        <a:srgbClr val="B5BF00"/>
      </a:accent3>
      <a:accent4>
        <a:srgbClr val="719500"/>
      </a:accent4>
      <a:accent5>
        <a:srgbClr val="4DC5E2"/>
      </a:accent5>
      <a:accent6>
        <a:srgbClr val="0080BD"/>
      </a:accent6>
      <a:hlink>
        <a:srgbClr val="F1F9FF"/>
      </a:hlink>
      <a:folHlink>
        <a:srgbClr val="B5BF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w Theme1" id="{4EE77556-2748-3142-A462-CB43FDA1D977}" vid="{BAA12874-02C3-AA40-B9D2-84E74F891D3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203AC2C176D945BB57FD613CD76F44" ma:contentTypeVersion="15" ma:contentTypeDescription="Create a new document." ma:contentTypeScope="" ma:versionID="7c28ae12dec59efff1852c19fe9ee10f">
  <xsd:schema xmlns:xsd="http://www.w3.org/2001/XMLSchema" xmlns:xs="http://www.w3.org/2001/XMLSchema" xmlns:p="http://schemas.microsoft.com/office/2006/metadata/properties" xmlns:ns2="bab6e117-48b4-483b-8b15-51f2d219e836" xmlns:ns3="05deaae1-2cfc-40aa-9eeb-331c1b924451" targetNamespace="http://schemas.microsoft.com/office/2006/metadata/properties" ma:root="true" ma:fieldsID="8d1936e5c9136efe93ebfb2b9f073d65" ns2:_="" ns3:_="">
    <xsd:import namespace="bab6e117-48b4-483b-8b15-51f2d219e836"/>
    <xsd:import namespace="05deaae1-2cfc-40aa-9eeb-331c1b9244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b6e117-48b4-483b-8b15-51f2d219e8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cd924c1-5f23-4f50-835c-ee5cc989aa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deaae1-2cfc-40aa-9eeb-331c1b92445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30c1ac8-b466-42e7-84d6-04eae6690555}" ma:internalName="TaxCatchAll" ma:showField="CatchAllData" ma:web="05deaae1-2cfc-40aa-9eeb-331c1b9244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deaae1-2cfc-40aa-9eeb-331c1b924451" xsi:nil="true"/>
    <lcf76f155ced4ddcb4097134ff3c332f xmlns="bab6e117-48b4-483b-8b15-51f2d219e83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FA34FDE-DE3C-4493-8F88-01F3ED05FB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2855D9-27FF-40E2-9095-4D91AB1CFCC7}">
  <ds:schemaRefs>
    <ds:schemaRef ds:uri="05deaae1-2cfc-40aa-9eeb-331c1b924451"/>
    <ds:schemaRef ds:uri="bab6e117-48b4-483b-8b15-51f2d219e83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F6FBFF7-7EF7-47DD-923A-88475C8424FF}">
  <ds:schemaRefs>
    <ds:schemaRef ds:uri="05deaae1-2cfc-40aa-9eeb-331c1b924451"/>
    <ds:schemaRef ds:uri="bab6e117-48b4-483b-8b15-51f2d219e836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Theme1</Template>
  <Application>Microsoft Office PowerPoint</Application>
  <PresentationFormat>Widescreen</PresentationFormat>
  <Slides>21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New Theme1</vt:lpstr>
      <vt:lpstr>PowerPoint Presentation</vt:lpstr>
      <vt:lpstr>Getting to know Elyse and Molly</vt:lpstr>
      <vt:lpstr>PowerPoint Presentation</vt:lpstr>
      <vt:lpstr>Be your authentic self  </vt:lpstr>
      <vt:lpstr>Myths about fundraising</vt:lpstr>
      <vt:lpstr>Fundraising framework  </vt:lpstr>
      <vt:lpstr>Everyday execution   </vt:lpstr>
      <vt:lpstr>People power</vt:lpstr>
      <vt:lpstr>PowerPoint Presentation</vt:lpstr>
      <vt:lpstr>LET’S PAWS</vt:lpstr>
      <vt:lpstr>Time-tested strategies</vt:lpstr>
      <vt:lpstr>Tactical advice: Building donor relationships</vt:lpstr>
      <vt:lpstr>Spotlight: Planned giving for newbies</vt:lpstr>
      <vt:lpstr>Qualified Charitable Distributions (QCD)</vt:lpstr>
      <vt:lpstr>Donor Advised Fund (DAF) </vt:lpstr>
      <vt:lpstr>Ideas to start now</vt:lpstr>
      <vt:lpstr>LET’S PAWS</vt:lpstr>
      <vt:lpstr>You’ve got mail</vt:lpstr>
      <vt:lpstr>Bringing it all together </vt:lpstr>
      <vt:lpstr>Questions and discussion 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Kristin L. Troyer</dc:creator>
  <cp:revision>5</cp:revision>
  <dcterms:created xsi:type="dcterms:W3CDTF">2025-04-11T15:01:25Z</dcterms:created>
  <dcterms:modified xsi:type="dcterms:W3CDTF">2025-09-15T17:42:45Z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0x010100DD203AC2C176D945BB57FD613CD76F44</vt:lpwstr>
  </property>
  <property fmtid="{D5CDD505-2E9C-101B-9397-08002B2CF9AE}" pid="3" name="MediaServiceImageTags">
    <vt:lpwstr/>
  </property>
</Properties>
</file>