
<file path=[Content_Types].xml><?xml version="1.0" encoding="utf-8"?>
<Types xmlns="http://schemas.openxmlformats.org/package/2006/content-types">
  <Default Extension="jpg" ContentType="image/jp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  <p:sldId id="348" r:id="rId94"/>
    <p:sldId id="349" r:id="rId95"/>
    <p:sldId id="350" r:id="rId96"/>
    <p:sldId id="351" r:id="rId97"/>
    <p:sldId id="352" r:id="rId98"/>
    <p:sldId id="353" r:id="rId99"/>
    <p:sldId id="356" r:id="rId100"/>
    <p:sldId id="357" r:id="rId101"/>
    <p:sldId id="358" r:id="rId102"/>
    <p:sldId id="359" r:id="rId103"/>
    <p:sldId id="360" r:id="rId104"/>
    <p:sldId id="361" r:id="rId105"/>
    <p:sldId id="362" r:id="rId106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13"/>
  </p:normalViewPr>
  <p:slideViewPr>
    <p:cSldViewPr snapToGrid="0" snapToObjects="1">
      <p:cViewPr varScale="1">
        <p:scale>
          <a:sx n="97" d="100"/>
          <a:sy n="97" d="100"/>
        </p:scale>
        <p:origin x="867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customXml" Target="../customXml/item1.xml"/><Relationship Id="rId16" Type="http://schemas.openxmlformats.org/officeDocument/2006/relationships/slide" Target="slides/slide15.xml"/><Relationship Id="rId107" Type="http://schemas.openxmlformats.org/officeDocument/2006/relationships/notesMaster" Target="notesMasters/notesMaster1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customXml" Target="../customXml/item2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presProps" Target="presProps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customXml" Target="../customXml/item3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viewProps" Target="viewProps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theme" Target="theme/theme1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03607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Step 3 – make a follow up call / use the email and letter as your crutch to make the call easier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100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101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102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103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104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105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Who has trouble connecting with your organization's donors?Who has trouble connecting with your organization's board members?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Chad-Schedule and triage email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Speak no more than 25% of the time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Speak no more than 25% of the time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Speak no more than 25% of the time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Speak no more than 25% of the time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Who has trouble connecting with your organization's donors?Who has trouble connecting with your organization's board members?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Begin with small talk (weather,  sports, hobbies, grandchildren, etc. – can be 50%+ of meeting) / create connection &amp; likeability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Chad-Schedule and triage email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84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85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86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87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88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89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Who has trouble connecting with your organization's donors?Who has trouble connecting with your organization's board members?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90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91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92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93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94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95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96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97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98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99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g"/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g"/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1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g"/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1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g"/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1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g"/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1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g"/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g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g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g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g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g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g"/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g"/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g"/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g"/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g"/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g"/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g"/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g"/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g"/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g"/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1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g"/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1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g"/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89241d3f-483e-4672-921b-f9eb543e008a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3dd9b25e-33d1-45b4-8757-fbe8de289c3e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a97726d4-67bd-4606-987d-6e61e0d222aa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bee7e03a-eb1b-410c-aa32-d12b8b67f39d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dabdc514-9751-4a26-b37a-4514d4dfae00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560030df-839f-449b-97b3-49bab57678d8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06444c0b-c562-42f9-a694-ae12d6f4d359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0749c309-059a-4114-99c4-dcf228cd1176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3a45c460-6071-41c2-9139-1325f3962c39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fa7a71c6-4b5e-4277-9a2b-e478350275b1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2c244577-20a4-4a9b-b7ea-bfb10ed1caac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66d6e231-787b-4359-b33a-a65bb816edb8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f8179c2c-f357-4898-b1d9-2088aeae7972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b6c8e453-6d6c-4c1c-b144-f3cde08a7602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e5427790-e50c-46c2-ad12-ed6bac6a7bd1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2b953ad3-a8c2-461f-beac-c90d45e7f99c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a9016857-e6dc-42a4-bab1-b7675f5bf357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8a24465d-9e16-473c-88b9-929d522853b4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66edd9a6-d0f5-428a-a1a1-47ed8fbfdfb5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fbb76ea4-f6f0-44b6-82e8-83e93c809b45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7346c513-246d-41c3-96dc-c54aff8957d5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a88eb364-351f-4d49-866b-9b2363bf53ac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0af48149-4bfa-4e9d-9836-f77406e7b02f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e9a9f5f5-b007-4ee8-bbca-33f03543ba99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39770204-74f0-49aa-88ba-04000229d18b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750647ff-318f-4fce-a085-7c27c6afbe76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5b13e8a3-84de-4188-9545-55cb283f039d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7d75a301-0b3c-42a2-8d9d-93d4931475a5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f3bc039e-bca3-4a0c-8567-5e510baf508e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1b57082d-a8cf-489e-b06c-438f1cbb8259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fc811511-0777-410b-bc2e-ac0e88f89b53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c2a8340d-774c-4b2f-b0e3-7922d113cd28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21a3a702-b4ad-4555-bb8e-5bbe9c02302e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d8ac8e54-f469-4df2-83fe-b99f58ebe6be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ba9cb7cb-c4ab-49ed-acfc-7d129b062a48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f1948a9a-4b24-4c59-85e9-27999cd49cad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fa2185dc-4f98-49f6-96f6-67e5961f48a3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31c4b981-8af8-477d-aea1-8a89b5a0c25f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b64649ee-da1a-4c51-a47b-ba42acc91793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c157616a-d3ea-4d70-af78-13843165c8e4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acbac546-3255-488e-917c-e153ec4b1e4a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e1f7a287-4547-4de0-8dea-c51523dba8b7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53d6b1fe-0c0c-40dd-a260-19dc50f6af97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6011eaa6-5378-4f49-a48e-d6f316ed2337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3829b452-a0ee-45ce-8dba-7516e074019b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bea64db2-bd52-4762-ac68-1141ff269dad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58f626ea-87b0-4af1-baa2-30e82e62410a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e1f98bf3-ee2f-4584-b310-6b596206daf7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84621930-a567-496c-8462-9a97affef5d6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0d4d39c0-aba1-4ecf-a79e-fa52f0f33abe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bcbde7c5-50f0-4d9e-9d96-b04a9128930b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82e3d748-0c24-4237-a0f4-bd8566bd02e2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642c8722-9191-4520-9fe7-1d451cc40887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7c48648e-8618-4046-8819-0c56064f4f72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d6c35253-d87f-4a02-8933-1183928e15e2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4e36f912-8a7d-4307-96f2-154afdb7f353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c9f8b1e0-6c3e-4db8-ad34-e9f3ee364134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e53eae7c-e749-4c4c-8fa5-a004f40af6a9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db4c2b0a-88d6-49e8-b5cf-1fd70e46f8ce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e00e42ed-905a-4d90-9493-3395e6d2255f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b4b3fc45-39b8-46b7-b4e9-d021f1d6cc0f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550f5fd6-8b80-4aff-8173-20f24d2ac7e9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50ed55d4-5efc-4d33-a969-6a4633692cf4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0273e0de-9470-4f2a-b407-bfebe6bfa8fc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699de6bf-ef55-4c45-b63e-3fa6715868b2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262b2a65-7c96-410f-8f85-37a1dbc0044f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d024bb2d-114e-488d-96d6-e0503bc5df96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11a0e03e-55f4-47bf-b04b-828715c04a9e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90db2b46-9e00-47f3-a8a2-2c6a3ab4bdf3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fd7b16cb-be9f-4b2b-b309-1060f23b08df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ba336058-8db6-4d1b-9771-1d839f6db1df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f73fb1e4-ef55-46b1-9910-143191fb9c4e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38d82325-661b-4d05-a5a6-514bb0a87014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507e0fb4-adc9-4558-9c88-efecda708753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32408a7b-02bb-4f57-8e01-eafb35629e4d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277f47ee-cf8f-4f07-be03-7e278526a146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cdd20aec-6a77-4cc2-81f4-c9dffd4e2aad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afeb1dc4-35dc-448f-8fc7-f75533690c14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071d552c-1659-4bb7-b007-ef9ce2b756d0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c0417858-83b4-41f3-8fee-ca200d1dfb49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134799a4-26dd-4a87-a71c-31cf46ac0d8a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5d4dba26-3b6a-4700-bd18-c290383e1642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daf0baeb-dd89-4b16-9328-675a8dcb1d20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2e1585ae-0733-48aa-9bf3-3016abab2f22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c66127a5-f398-4b79-b930-9e5aaad7e592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37ba3d3e-2401-4068-b244-998ce591200e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49c6245b-ef77-453a-a926-3519ce4f6601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56cb1cbd-e661-4d7b-add2-7637b9d46aa8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7f432e94-97be-45ff-b992-bed34ce7d214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7c41b021-1567-4a5b-970e-2e031f24010e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cc928a64-39b3-4e33-b7e9-d9c2e84f6a94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01fda35c-21e4-412c-9d46-60c9f093b803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4a762611-4f2d-44b6-831c-20ae5367e8cf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d81e7c0f-e2f5-4adf-9d3c-7f36e77bcf30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cdbae3c5-8d51-417d-a219-a6299e2f5427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8beaf682-1570-4fa0-9659-5b6b754c2e80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4e63593e-fbab-456a-8f0d-67ef5d710ad0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468ca2de-49ba-43ed-b735-de7925dc4586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1b015a42-b8cd-48aa-8512-2d7da7c0145f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a29c5fe0-7d7c-4ff2-b4a9-0a07546c5e00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5369013e-f77b-40f5-ab68-3ffd5464ddc7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3433faa8-58b0-40bd-9cda-1bf5278896c8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a45f5278-0ffc-4a4e-91c7-cb0947742b02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fcc41c76-ed83-4e3a-86c8-69e7cc62d79d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09014718-0022-45dd-b05f-0a6b361984e0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D203AC2C176D945BB57FD613CD76F44" ma:contentTypeVersion="15" ma:contentTypeDescription="Create a new document." ma:contentTypeScope="" ma:versionID="7c28ae12dec59efff1852c19fe9ee10f">
  <xsd:schema xmlns:xsd="http://www.w3.org/2001/XMLSchema" xmlns:xs="http://www.w3.org/2001/XMLSchema" xmlns:p="http://schemas.microsoft.com/office/2006/metadata/properties" xmlns:ns2="bab6e117-48b4-483b-8b15-51f2d219e836" xmlns:ns3="05deaae1-2cfc-40aa-9eeb-331c1b924451" targetNamespace="http://schemas.microsoft.com/office/2006/metadata/properties" ma:root="true" ma:fieldsID="8d1936e5c9136efe93ebfb2b9f073d65" ns2:_="" ns3:_="">
    <xsd:import namespace="bab6e117-48b4-483b-8b15-51f2d219e836"/>
    <xsd:import namespace="05deaae1-2cfc-40aa-9eeb-331c1b92445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ab6e117-48b4-483b-8b15-51f2d219e83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dcd924c1-5f23-4f50-835c-ee5cc989aae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deaae1-2cfc-40aa-9eeb-331c1b924451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30c1ac8-b466-42e7-84d6-04eae6690555}" ma:internalName="TaxCatchAll" ma:showField="CatchAllData" ma:web="05deaae1-2cfc-40aa-9eeb-331c1b92445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5deaae1-2cfc-40aa-9eeb-331c1b924451" xsi:nil="true"/>
    <lcf76f155ced4ddcb4097134ff3c332f xmlns="bab6e117-48b4-483b-8b15-51f2d219e836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82F46581-D5EA-4126-8F77-618CB9BB7568}"/>
</file>

<file path=customXml/itemProps2.xml><?xml version="1.0" encoding="utf-8"?>
<ds:datastoreItem xmlns:ds="http://schemas.openxmlformats.org/officeDocument/2006/customXml" ds:itemID="{A19021C4-CB1B-47B1-B588-9BA065597E06}"/>
</file>

<file path=customXml/itemProps3.xml><?xml version="1.0" encoding="utf-8"?>
<ds:datastoreItem xmlns:ds="http://schemas.openxmlformats.org/officeDocument/2006/customXml" ds:itemID="{CF6CE6F1-9DA0-4F30-A7CC-BCFFF3CC6403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256</Words>
  <Application>Microsoft Office PowerPoint</Application>
  <PresentationFormat>On-screen Show (16:9)</PresentationFormat>
  <Paragraphs>116</Paragraphs>
  <Slides>105</Slides>
  <Notes>105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105</vt:i4>
      </vt:variant>
    </vt:vector>
  </HeadingPairs>
  <TitlesOfParts>
    <vt:vector size="107" baseType="lpstr"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Chad Barger</cp:lastModifiedBy>
  <cp:revision>2</cp:revision>
  <dcterms:created xsi:type="dcterms:W3CDTF">2025-08-25T13:47:48Z</dcterms:created>
  <dcterms:modified xsi:type="dcterms:W3CDTF">2025-08-25T13:51:56Z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0x010100DD203AC2C176D945BB57FD613CD76F44</vt:lpwstr>
  </property>
</Properties>
</file>